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3" r:id="rId4"/>
  </p:sldMasterIdLst>
  <p:notesMasterIdLst>
    <p:notesMasterId r:id="rId16"/>
  </p:notesMasterIdLst>
  <p:handoutMasterIdLst>
    <p:handoutMasterId r:id="rId17"/>
  </p:handoutMasterIdLst>
  <p:sldIdLst>
    <p:sldId id="334" r:id="rId5"/>
    <p:sldId id="316" r:id="rId6"/>
    <p:sldId id="352" r:id="rId7"/>
    <p:sldId id="343" r:id="rId8"/>
    <p:sldId id="351" r:id="rId9"/>
    <p:sldId id="342" r:id="rId10"/>
    <p:sldId id="357" r:id="rId11"/>
    <p:sldId id="355" r:id="rId12"/>
    <p:sldId id="324" r:id="rId13"/>
    <p:sldId id="354" r:id="rId14"/>
    <p:sldId id="34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EEBF8-345B-4C9D-89FF-6BE34BF56574}" v="2" dt="2024-08-18T18:56:47.411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ugenia Chien" userId="86c755344b11d960" providerId="Windows Live" clId="Web-{24834131-AECD-4ADA-8028-6516ED69B53C}"/>
    <pc:docChg chg="modSld">
      <pc:chgData name="Eugenia Chien" userId="86c755344b11d960" providerId="Windows Live" clId="Web-{24834131-AECD-4ADA-8028-6516ED69B53C}" dt="2024-08-13T15:16:51.574" v="9" actId="20577"/>
      <pc:docMkLst>
        <pc:docMk/>
      </pc:docMkLst>
      <pc:sldChg chg="modSp">
        <pc:chgData name="Eugenia Chien" userId="86c755344b11d960" providerId="Windows Live" clId="Web-{24834131-AECD-4ADA-8028-6516ED69B53C}" dt="2024-08-13T15:16:51.574" v="9" actId="20577"/>
        <pc:sldMkLst>
          <pc:docMk/>
          <pc:sldMk cId="4146398787" sldId="354"/>
        </pc:sldMkLst>
        <pc:spChg chg="mod">
          <ac:chgData name="Eugenia Chien" userId="86c755344b11d960" providerId="Windows Live" clId="Web-{24834131-AECD-4ADA-8028-6516ED69B53C}" dt="2024-08-13T15:16:51.574" v="9" actId="20577"/>
          <ac:spMkLst>
            <pc:docMk/>
            <pc:sldMk cId="4146398787" sldId="354"/>
            <ac:spMk id="4" creationId="{352B3B4A-6ED2-64D9-BEC7-1B6C66971286}"/>
          </ac:spMkLst>
        </pc:spChg>
      </pc:sldChg>
    </pc:docChg>
  </pc:docChgLst>
  <pc:docChgLst>
    <pc:chgData name="Eugenia Chien" userId="86c755344b11d960" providerId="Windows Live" clId="Web-{E40EEBF8-345B-4C9D-89FF-6BE34BF56574}"/>
    <pc:docChg chg="modSld">
      <pc:chgData name="Eugenia Chien" userId="86c755344b11d960" providerId="Windows Live" clId="Web-{E40EEBF8-345B-4C9D-89FF-6BE34BF56574}" dt="2024-08-18T18:56:47.411" v="1" actId="20577"/>
      <pc:docMkLst>
        <pc:docMk/>
      </pc:docMkLst>
      <pc:sldChg chg="modSp">
        <pc:chgData name="Eugenia Chien" userId="86c755344b11d960" providerId="Windows Live" clId="Web-{E40EEBF8-345B-4C9D-89FF-6BE34BF56574}" dt="2024-08-18T18:56:47.411" v="1" actId="20577"/>
        <pc:sldMkLst>
          <pc:docMk/>
          <pc:sldMk cId="4273949180" sldId="349"/>
        </pc:sldMkLst>
        <pc:spChg chg="mod">
          <ac:chgData name="Eugenia Chien" userId="86c755344b11d960" providerId="Windows Live" clId="Web-{E40EEBF8-345B-4C9D-89FF-6BE34BF56574}" dt="2024-08-18T18:56:47.411" v="1" actId="20577"/>
          <ac:spMkLst>
            <pc:docMk/>
            <pc:sldMk cId="4273949180" sldId="349"/>
            <ac:spMk id="3" creationId="{FD70D88C-5989-4007-4953-F54A4A34B778}"/>
          </ac:spMkLst>
        </pc:spChg>
      </pc:sldChg>
    </pc:docChg>
  </pc:docChgLst>
  <pc:docChgLst>
    <pc:chgData name="Eugenia Chien" userId="86c755344b11d960" providerId="Windows Live" clId="Web-{AC3C23E8-D6CD-4C31-8054-031F6ED1CC2B}"/>
    <pc:docChg chg="modSld sldOrd">
      <pc:chgData name="Eugenia Chien" userId="86c755344b11d960" providerId="Windows Live" clId="Web-{AC3C23E8-D6CD-4C31-8054-031F6ED1CC2B}" dt="2024-08-12T23:38:22.852" v="35" actId="20577"/>
      <pc:docMkLst>
        <pc:docMk/>
      </pc:docMkLst>
      <pc:sldChg chg="modSp">
        <pc:chgData name="Eugenia Chien" userId="86c755344b11d960" providerId="Windows Live" clId="Web-{AC3C23E8-D6CD-4C31-8054-031F6ED1CC2B}" dt="2024-08-12T23:38:22.852" v="35" actId="20577"/>
        <pc:sldMkLst>
          <pc:docMk/>
          <pc:sldMk cId="2102816447" sldId="324"/>
        </pc:sldMkLst>
        <pc:spChg chg="mod">
          <ac:chgData name="Eugenia Chien" userId="86c755344b11d960" providerId="Windows Live" clId="Web-{AC3C23E8-D6CD-4C31-8054-031F6ED1CC2B}" dt="2024-08-12T23:36:21.035" v="9" actId="20577"/>
          <ac:spMkLst>
            <pc:docMk/>
            <pc:sldMk cId="2102816447" sldId="324"/>
            <ac:spMk id="2" creationId="{88B8FDAA-00CD-846E-A576-B59DFA73F988}"/>
          </ac:spMkLst>
        </pc:spChg>
        <pc:spChg chg="mod">
          <ac:chgData name="Eugenia Chien" userId="86c755344b11d960" providerId="Windows Live" clId="Web-{AC3C23E8-D6CD-4C31-8054-031F6ED1CC2B}" dt="2024-08-12T23:38:22.852" v="35" actId="20577"/>
          <ac:spMkLst>
            <pc:docMk/>
            <pc:sldMk cId="2102816447" sldId="324"/>
            <ac:spMk id="4" creationId="{352B3B4A-6ED2-64D9-BEC7-1B6C66971286}"/>
          </ac:spMkLst>
        </pc:spChg>
      </pc:sldChg>
      <pc:sldChg chg="ord">
        <pc:chgData name="Eugenia Chien" userId="86c755344b11d960" providerId="Windows Live" clId="Web-{AC3C23E8-D6CD-4C31-8054-031F6ED1CC2B}" dt="2024-08-12T23:18:27.699" v="0"/>
        <pc:sldMkLst>
          <pc:docMk/>
          <pc:sldMk cId="2369389878" sldId="352"/>
        </pc:sldMkLst>
      </pc:sldChg>
    </pc:docChg>
  </pc:docChgLst>
  <pc:docChgLst>
    <pc:chgData name="Eugenia Chien" userId="86c755344b11d960" providerId="LiveId" clId="{0B90ACA7-DF3E-43DF-9F79-5D186D6BCB1D}"/>
    <pc:docChg chg="undo custSel addSld delSld modSld sldOrd">
      <pc:chgData name="Eugenia Chien" userId="86c755344b11d960" providerId="LiveId" clId="{0B90ACA7-DF3E-43DF-9F79-5D186D6BCB1D}" dt="2024-08-13T17:09:25.091" v="747" actId="20577"/>
      <pc:docMkLst>
        <pc:docMk/>
      </pc:docMkLst>
      <pc:sldChg chg="modSp mod modAnim">
        <pc:chgData name="Eugenia Chien" userId="86c755344b11d960" providerId="LiveId" clId="{0B90ACA7-DF3E-43DF-9F79-5D186D6BCB1D}" dt="2024-08-13T16:44:46.196" v="622"/>
        <pc:sldMkLst>
          <pc:docMk/>
          <pc:sldMk cId="3037812869" sldId="316"/>
        </pc:sldMkLst>
        <pc:spChg chg="mod">
          <ac:chgData name="Eugenia Chien" userId="86c755344b11d960" providerId="LiveId" clId="{0B90ACA7-DF3E-43DF-9F79-5D186D6BCB1D}" dt="2024-08-13T16:35:09.516" v="598" actId="27636"/>
          <ac:spMkLst>
            <pc:docMk/>
            <pc:sldMk cId="3037812869" sldId="316"/>
            <ac:spMk id="4" creationId="{BFAF7377-87AF-3A8C-539C-8A9651F5DA33}"/>
          </ac:spMkLst>
        </pc:spChg>
      </pc:sldChg>
      <pc:sldChg chg="addSp delSp modSp mod modTransition setBg">
        <pc:chgData name="Eugenia Chien" userId="86c755344b11d960" providerId="LiveId" clId="{0B90ACA7-DF3E-43DF-9F79-5D186D6BCB1D}" dt="2024-08-13T16:25:45.316" v="516" actId="255"/>
        <pc:sldMkLst>
          <pc:docMk/>
          <pc:sldMk cId="2102816447" sldId="324"/>
        </pc:sldMkLst>
        <pc:spChg chg="mod">
          <ac:chgData name="Eugenia Chien" userId="86c755344b11d960" providerId="LiveId" clId="{0B90ACA7-DF3E-43DF-9F79-5D186D6BCB1D}" dt="2024-08-12T23:39:01.521" v="0" actId="26606"/>
          <ac:spMkLst>
            <pc:docMk/>
            <pc:sldMk cId="2102816447" sldId="324"/>
            <ac:spMk id="2" creationId="{88B8FDAA-00CD-846E-A576-B59DFA73F988}"/>
          </ac:spMkLst>
        </pc:spChg>
        <pc:spChg chg="mod">
          <ac:chgData name="Eugenia Chien" userId="86c755344b11d960" providerId="LiveId" clId="{0B90ACA7-DF3E-43DF-9F79-5D186D6BCB1D}" dt="2024-08-13T16:25:45.316" v="516" actId="255"/>
          <ac:spMkLst>
            <pc:docMk/>
            <pc:sldMk cId="2102816447" sldId="324"/>
            <ac:spMk id="4" creationId="{352B3B4A-6ED2-64D9-BEC7-1B6C66971286}"/>
          </ac:spMkLst>
        </pc:spChg>
        <pc:spChg chg="mod">
          <ac:chgData name="Eugenia Chien" userId="86c755344b11d960" providerId="LiveId" clId="{0B90ACA7-DF3E-43DF-9F79-5D186D6BCB1D}" dt="2024-08-13T16:25:41.118" v="515" actId="255"/>
          <ac:spMkLst>
            <pc:docMk/>
            <pc:sldMk cId="2102816447" sldId="324"/>
            <ac:spMk id="6" creationId="{62FF1654-306D-262A-D360-5E5C2E6B39E3}"/>
          </ac:spMkLst>
        </pc:spChg>
        <pc:spChg chg="add">
          <ac:chgData name="Eugenia Chien" userId="86c755344b11d960" providerId="LiveId" clId="{0B90ACA7-DF3E-43DF-9F79-5D186D6BCB1D}" dt="2024-08-12T23:39:01.521" v="0" actId="26606"/>
          <ac:spMkLst>
            <pc:docMk/>
            <pc:sldMk cId="2102816447" sldId="324"/>
            <ac:spMk id="15" creationId="{5FB4329C-BF98-421E-8A0D-43A2CF95E1DC}"/>
          </ac:spMkLst>
        </pc:spChg>
        <pc:spChg chg="add">
          <ac:chgData name="Eugenia Chien" userId="86c755344b11d960" providerId="LiveId" clId="{0B90ACA7-DF3E-43DF-9F79-5D186D6BCB1D}" dt="2024-08-12T23:39:01.521" v="0" actId="26606"/>
          <ac:spMkLst>
            <pc:docMk/>
            <pc:sldMk cId="2102816447" sldId="324"/>
            <ac:spMk id="17" creationId="{F3CDC6B8-20F2-4C8D-8599-EC572C0BFF59}"/>
          </ac:spMkLst>
        </pc:spChg>
        <pc:grpChg chg="add del">
          <ac:chgData name="Eugenia Chien" userId="86c755344b11d960" providerId="LiveId" clId="{0B90ACA7-DF3E-43DF-9F79-5D186D6BCB1D}" dt="2024-08-12T23:56:32.290" v="118" actId="478"/>
          <ac:grpSpMkLst>
            <pc:docMk/>
            <pc:sldMk cId="2102816447" sldId="324"/>
            <ac:grpSpMk id="11" creationId="{F85E0883-9001-4D4E-9C91-E8D165DAF9C1}"/>
          </ac:grpSpMkLst>
        </pc:grpChg>
        <pc:grpChg chg="add del">
          <ac:chgData name="Eugenia Chien" userId="86c755344b11d960" providerId="LiveId" clId="{0B90ACA7-DF3E-43DF-9F79-5D186D6BCB1D}" dt="2024-08-12T23:56:34.723" v="119" actId="478"/>
          <ac:grpSpMkLst>
            <pc:docMk/>
            <pc:sldMk cId="2102816447" sldId="324"/>
            <ac:grpSpMk id="19" creationId="{B4342043-9755-451A-9341-6461ADE858EA}"/>
          </ac:grpSpMkLst>
        </pc:grpChg>
      </pc:sldChg>
      <pc:sldChg chg="del">
        <pc:chgData name="Eugenia Chien" userId="86c755344b11d960" providerId="LiveId" clId="{0B90ACA7-DF3E-43DF-9F79-5D186D6BCB1D}" dt="2024-08-13T00:12:42.970" v="235" actId="47"/>
        <pc:sldMkLst>
          <pc:docMk/>
          <pc:sldMk cId="3638111570" sldId="328"/>
        </pc:sldMkLst>
      </pc:sldChg>
      <pc:sldChg chg="del">
        <pc:chgData name="Eugenia Chien" userId="86c755344b11d960" providerId="LiveId" clId="{0B90ACA7-DF3E-43DF-9F79-5D186D6BCB1D}" dt="2024-08-13T00:12:45.584" v="237" actId="47"/>
        <pc:sldMkLst>
          <pc:docMk/>
          <pc:sldMk cId="3811950613" sldId="331"/>
        </pc:sldMkLst>
      </pc:sldChg>
      <pc:sldChg chg="del">
        <pc:chgData name="Eugenia Chien" userId="86c755344b11d960" providerId="LiveId" clId="{0B90ACA7-DF3E-43DF-9F79-5D186D6BCB1D}" dt="2024-08-13T00:12:59.425" v="239" actId="47"/>
        <pc:sldMkLst>
          <pc:docMk/>
          <pc:sldMk cId="3749168723" sldId="336"/>
        </pc:sldMkLst>
      </pc:sldChg>
      <pc:sldChg chg="modSp mod modAnim">
        <pc:chgData name="Eugenia Chien" userId="86c755344b11d960" providerId="LiveId" clId="{0B90ACA7-DF3E-43DF-9F79-5D186D6BCB1D}" dt="2024-08-13T16:45:13.205" v="624"/>
        <pc:sldMkLst>
          <pc:docMk/>
          <pc:sldMk cId="1450287420" sldId="342"/>
        </pc:sldMkLst>
        <pc:spChg chg="mod">
          <ac:chgData name="Eugenia Chien" userId="86c755344b11d960" providerId="LiveId" clId="{0B90ACA7-DF3E-43DF-9F79-5D186D6BCB1D}" dt="2024-08-12T23:57:49.881" v="161" actId="207"/>
          <ac:spMkLst>
            <pc:docMk/>
            <pc:sldMk cId="1450287420" sldId="342"/>
            <ac:spMk id="3" creationId="{D4418541-7290-F1A9-2357-CA26E074EF45}"/>
          </ac:spMkLst>
        </pc:spChg>
      </pc:sldChg>
      <pc:sldChg chg="modSp mod">
        <pc:chgData name="Eugenia Chien" userId="86c755344b11d960" providerId="LiveId" clId="{0B90ACA7-DF3E-43DF-9F79-5D186D6BCB1D}" dt="2024-08-13T00:15:12.044" v="268" actId="1076"/>
        <pc:sldMkLst>
          <pc:docMk/>
          <pc:sldMk cId="3962753978" sldId="343"/>
        </pc:sldMkLst>
        <pc:spChg chg="mod">
          <ac:chgData name="Eugenia Chien" userId="86c755344b11d960" providerId="LiveId" clId="{0B90ACA7-DF3E-43DF-9F79-5D186D6BCB1D}" dt="2024-08-13T00:15:12.044" v="268" actId="1076"/>
          <ac:spMkLst>
            <pc:docMk/>
            <pc:sldMk cId="3962753978" sldId="343"/>
            <ac:spMk id="3" creationId="{338A9D03-6CF8-D31E-2E06-88AEBCEF7D9B}"/>
          </ac:spMkLst>
        </pc:spChg>
        <pc:picChg chg="mod">
          <ac:chgData name="Eugenia Chien" userId="86c755344b11d960" providerId="LiveId" clId="{0B90ACA7-DF3E-43DF-9F79-5D186D6BCB1D}" dt="2024-08-13T00:14:55.680" v="265" actId="1076"/>
          <ac:picMkLst>
            <pc:docMk/>
            <pc:sldMk cId="3962753978" sldId="343"/>
            <ac:picMk id="6" creationId="{56606EF5-1CC7-5421-5CF4-C03704056CCA}"/>
          </ac:picMkLst>
        </pc:picChg>
      </pc:sldChg>
      <pc:sldChg chg="del">
        <pc:chgData name="Eugenia Chien" userId="86c755344b11d960" providerId="LiveId" clId="{0B90ACA7-DF3E-43DF-9F79-5D186D6BCB1D}" dt="2024-08-13T00:12:44.429" v="236" actId="47"/>
        <pc:sldMkLst>
          <pc:docMk/>
          <pc:sldMk cId="2520582305" sldId="345"/>
        </pc:sldMkLst>
      </pc:sldChg>
      <pc:sldChg chg="del">
        <pc:chgData name="Eugenia Chien" userId="86c755344b11d960" providerId="LiveId" clId="{0B90ACA7-DF3E-43DF-9F79-5D186D6BCB1D}" dt="2024-08-13T00:12:41.742" v="234" actId="47"/>
        <pc:sldMkLst>
          <pc:docMk/>
          <pc:sldMk cId="719664809" sldId="346"/>
        </pc:sldMkLst>
      </pc:sldChg>
      <pc:sldChg chg="del">
        <pc:chgData name="Eugenia Chien" userId="86c755344b11d960" providerId="LiveId" clId="{0B90ACA7-DF3E-43DF-9F79-5D186D6BCB1D}" dt="2024-08-13T00:12:46.684" v="238" actId="47"/>
        <pc:sldMkLst>
          <pc:docMk/>
          <pc:sldMk cId="1689351536" sldId="347"/>
        </pc:sldMkLst>
      </pc:sldChg>
      <pc:sldChg chg="addSp delSp modSp mod ord modTransition setBg">
        <pc:chgData name="Eugenia Chien" userId="86c755344b11d960" providerId="LiveId" clId="{0B90ACA7-DF3E-43DF-9F79-5D186D6BCB1D}" dt="2024-08-13T17:06:16.994" v="739" actId="1076"/>
        <pc:sldMkLst>
          <pc:docMk/>
          <pc:sldMk cId="4273949180" sldId="349"/>
        </pc:sldMkLst>
        <pc:spChg chg="mod ord">
          <ac:chgData name="Eugenia Chien" userId="86c755344b11d960" providerId="LiveId" clId="{0B90ACA7-DF3E-43DF-9F79-5D186D6BCB1D}" dt="2024-08-13T00:11:58.961" v="226" actId="207"/>
          <ac:spMkLst>
            <pc:docMk/>
            <pc:sldMk cId="4273949180" sldId="349"/>
            <ac:spMk id="2" creationId="{5475D893-E98A-260A-9EC4-B9365E533FD5}"/>
          </ac:spMkLst>
        </pc:spChg>
        <pc:spChg chg="mod">
          <ac:chgData name="Eugenia Chien" userId="86c755344b11d960" providerId="LiveId" clId="{0B90ACA7-DF3E-43DF-9F79-5D186D6BCB1D}" dt="2024-08-13T17:06:16.994" v="739" actId="1076"/>
          <ac:spMkLst>
            <pc:docMk/>
            <pc:sldMk cId="4273949180" sldId="349"/>
            <ac:spMk id="3" creationId="{FD70D88C-5989-4007-4953-F54A4A34B778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14" creationId="{E009DD9B-5EE2-4C0D-8B2B-351C8C102205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16" creationId="{E720DB99-7745-4E75-9D96-AAB6D55C531E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18" creationId="{D68803C4-E159-4360-B7BB-74205C8F782D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20" creationId="{504B0465-3B07-49BF-BEA7-D81476246293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22" creationId="{49B7FFA5-14CB-4A4F-9BCC-CA3AA5D9D276}"/>
          </ac:spMkLst>
        </pc:spChg>
        <pc:spChg chg="add del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24" creationId="{04E48745-7512-4EC2-9E20-9092D12150CA}"/>
          </ac:spMkLst>
        </pc:spChg>
        <pc:spChg chg="add del">
          <ac:chgData name="Eugenia Chien" userId="86c755344b11d960" providerId="LiveId" clId="{0B90ACA7-DF3E-43DF-9F79-5D186D6BCB1D}" dt="2024-08-13T00:01:28.797" v="216" actId="26606"/>
          <ac:spMkLst>
            <pc:docMk/>
            <pc:sldMk cId="4273949180" sldId="349"/>
            <ac:spMk id="33" creationId="{D8AFD15B-CF29-4306-884F-47675092F91F}"/>
          </ac:spMkLst>
        </pc:spChg>
        <pc:spChg chg="add del">
          <ac:chgData name="Eugenia Chien" userId="86c755344b11d960" providerId="LiveId" clId="{0B90ACA7-DF3E-43DF-9F79-5D186D6BCB1D}" dt="2024-08-13T00:01:28.797" v="216" actId="26606"/>
          <ac:spMkLst>
            <pc:docMk/>
            <pc:sldMk cId="4273949180" sldId="349"/>
            <ac:spMk id="35" creationId="{96349AB3-1BD3-41E1-8979-1DBDCB5CDCF9}"/>
          </ac:spMkLst>
        </pc:spChg>
        <pc:spChg chg="add del">
          <ac:chgData name="Eugenia Chien" userId="86c755344b11d960" providerId="LiveId" clId="{0B90ACA7-DF3E-43DF-9F79-5D186D6BCB1D}" dt="2024-08-13T00:01:42.558" v="218" actId="26606"/>
          <ac:spMkLst>
            <pc:docMk/>
            <pc:sldMk cId="4273949180" sldId="349"/>
            <ac:spMk id="44" creationId="{F3AF35CD-DA30-4E34-B0F3-32C27766DA05}"/>
          </ac:spMkLst>
        </pc:spChg>
        <pc:spChg chg="add mod">
          <ac:chgData name="Eugenia Chien" userId="86c755344b11d960" providerId="LiveId" clId="{0B90ACA7-DF3E-43DF-9F79-5D186D6BCB1D}" dt="2024-08-13T00:14:14.180" v="262" actId="14100"/>
          <ac:spMkLst>
            <pc:docMk/>
            <pc:sldMk cId="4273949180" sldId="349"/>
            <ac:spMk id="49" creationId="{2A0E4E09-FC02-4ADC-951A-3FFA90B6FE39}"/>
          </ac:spMkLst>
        </pc:spChg>
        <pc:spChg chg="add">
          <ac:chgData name="Eugenia Chien" userId="86c755344b11d960" providerId="LiveId" clId="{0B90ACA7-DF3E-43DF-9F79-5D186D6BCB1D}" dt="2024-08-13T00:01:42.589" v="219" actId="26606"/>
          <ac:spMkLst>
            <pc:docMk/>
            <pc:sldMk cId="4273949180" sldId="349"/>
            <ac:spMk id="50" creationId="{0060CE1A-A2ED-43AC-857D-05822177FAD1}"/>
          </ac:spMkLst>
        </pc:spChg>
        <pc:grpChg chg="add del">
          <ac:chgData name="Eugenia Chien" userId="86c755344b11d960" providerId="LiveId" clId="{0B90ACA7-DF3E-43DF-9F79-5D186D6BCB1D}" dt="2024-08-13T00:01:42.589" v="219" actId="26606"/>
          <ac:grpSpMkLst>
            <pc:docMk/>
            <pc:sldMk cId="4273949180" sldId="349"/>
            <ac:grpSpMk id="10" creationId="{16DBFAD4-B5FC-442B-A283-381B01B195F7}"/>
          </ac:grpSpMkLst>
        </pc:grpChg>
        <pc:grpChg chg="add del">
          <ac:chgData name="Eugenia Chien" userId="86c755344b11d960" providerId="LiveId" clId="{0B90ACA7-DF3E-43DF-9F79-5D186D6BCB1D}" dt="2024-08-13T00:01:28.797" v="216" actId="26606"/>
          <ac:grpSpMkLst>
            <pc:docMk/>
            <pc:sldMk cId="4273949180" sldId="349"/>
            <ac:grpSpMk id="29" creationId="{16DBFAD4-B5FC-442B-A283-381B01B195F7}"/>
          </ac:grpSpMkLst>
        </pc:grpChg>
        <pc:grpChg chg="add del">
          <ac:chgData name="Eugenia Chien" userId="86c755344b11d960" providerId="LiveId" clId="{0B90ACA7-DF3E-43DF-9F79-5D186D6BCB1D}" dt="2024-08-13T00:01:28.797" v="216" actId="26606"/>
          <ac:grpSpMkLst>
            <pc:docMk/>
            <pc:sldMk cId="4273949180" sldId="349"/>
            <ac:grpSpMk id="37" creationId="{54CA915D-BDF0-41F8-B00E-FB186EFF7BD6}"/>
          </ac:grpSpMkLst>
        </pc:grpChg>
        <pc:grpChg chg="add del">
          <ac:chgData name="Eugenia Chien" userId="86c755344b11d960" providerId="LiveId" clId="{0B90ACA7-DF3E-43DF-9F79-5D186D6BCB1D}" dt="2024-08-13T00:01:42.558" v="218" actId="26606"/>
          <ac:grpSpMkLst>
            <pc:docMk/>
            <pc:sldMk cId="4273949180" sldId="349"/>
            <ac:grpSpMk id="41" creationId="{EC78E3E1-BBBA-4058-AAEB-714F04B0257C}"/>
          </ac:grpSpMkLst>
        </pc:grpChg>
        <pc:grpChg chg="add del">
          <ac:chgData name="Eugenia Chien" userId="86c755344b11d960" providerId="LiveId" clId="{0B90ACA7-DF3E-43DF-9F79-5D186D6BCB1D}" dt="2024-08-13T00:01:42.558" v="218" actId="26606"/>
          <ac:grpSpMkLst>
            <pc:docMk/>
            <pc:sldMk cId="4273949180" sldId="349"/>
            <ac:grpSpMk id="45" creationId="{BCFC42DC-2C46-47C4-BC61-530557385DBD}"/>
          </ac:grpSpMkLst>
        </pc:grpChg>
        <pc:grpChg chg="add del">
          <ac:chgData name="Eugenia Chien" userId="86c755344b11d960" providerId="LiveId" clId="{0B90ACA7-DF3E-43DF-9F79-5D186D6BCB1D}" dt="2024-08-13T00:13:54.979" v="259" actId="478"/>
          <ac:grpSpMkLst>
            <pc:docMk/>
            <pc:sldMk cId="4273949180" sldId="349"/>
            <ac:grpSpMk id="48" creationId="{16DBFAD4-B5FC-442B-A283-381B01B195F7}"/>
          </ac:grpSpMkLst>
        </pc:grpChg>
        <pc:grpChg chg="add del">
          <ac:chgData name="Eugenia Chien" userId="86c755344b11d960" providerId="LiveId" clId="{0B90ACA7-DF3E-43DF-9F79-5D186D6BCB1D}" dt="2024-08-13T00:02:03.452" v="220" actId="478"/>
          <ac:grpSpMkLst>
            <pc:docMk/>
            <pc:sldMk cId="4273949180" sldId="349"/>
            <ac:grpSpMk id="51" creationId="{D68B9961-F007-40D1-AF51-61B6DE5106CE}"/>
          </ac:grpSpMkLst>
        </pc:grpChg>
        <pc:picChg chg="mod ord">
          <ac:chgData name="Eugenia Chien" userId="86c755344b11d960" providerId="LiveId" clId="{0B90ACA7-DF3E-43DF-9F79-5D186D6BCB1D}" dt="2024-08-13T00:01:42.589" v="219" actId="26606"/>
          <ac:picMkLst>
            <pc:docMk/>
            <pc:sldMk cId="4273949180" sldId="349"/>
            <ac:picMk id="5" creationId="{DE72DC91-8DC9-B68C-C1D3-8F5273481A74}"/>
          </ac:picMkLst>
        </pc:picChg>
      </pc:sldChg>
      <pc:sldChg chg="modAnim">
        <pc:chgData name="Eugenia Chien" userId="86c755344b11d960" providerId="LiveId" clId="{0B90ACA7-DF3E-43DF-9F79-5D186D6BCB1D}" dt="2024-08-13T16:37:30.823" v="601"/>
        <pc:sldMkLst>
          <pc:docMk/>
          <pc:sldMk cId="1421399534" sldId="351"/>
        </pc:sldMkLst>
      </pc:sldChg>
      <pc:sldChg chg="modSp mod">
        <pc:chgData name="Eugenia Chien" userId="86c755344b11d960" providerId="LiveId" clId="{0B90ACA7-DF3E-43DF-9F79-5D186D6BCB1D}" dt="2024-08-13T17:09:25.091" v="747" actId="20577"/>
        <pc:sldMkLst>
          <pc:docMk/>
          <pc:sldMk cId="2369389878" sldId="352"/>
        </pc:sldMkLst>
        <pc:spChg chg="mod">
          <ac:chgData name="Eugenia Chien" userId="86c755344b11d960" providerId="LiveId" clId="{0B90ACA7-DF3E-43DF-9F79-5D186D6BCB1D}" dt="2024-08-13T16:35:55.992" v="599" actId="27636"/>
          <ac:spMkLst>
            <pc:docMk/>
            <pc:sldMk cId="2369389878" sldId="352"/>
            <ac:spMk id="2" creationId="{631614E6-90FB-5545-34CA-5B1B0BA0DC55}"/>
          </ac:spMkLst>
        </pc:spChg>
        <pc:spChg chg="mod">
          <ac:chgData name="Eugenia Chien" userId="86c755344b11d960" providerId="LiveId" clId="{0B90ACA7-DF3E-43DF-9F79-5D186D6BCB1D}" dt="2024-08-13T17:09:25.091" v="747" actId="20577"/>
          <ac:spMkLst>
            <pc:docMk/>
            <pc:sldMk cId="2369389878" sldId="352"/>
            <ac:spMk id="4" creationId="{1A9600BF-D46C-5CAB-3913-4D71AB4F0058}"/>
          </ac:spMkLst>
        </pc:spChg>
      </pc:sldChg>
      <pc:sldChg chg="delSp add del setBg delDesignElem">
        <pc:chgData name="Eugenia Chien" userId="86c755344b11d960" providerId="LiveId" clId="{0B90ACA7-DF3E-43DF-9F79-5D186D6BCB1D}" dt="2024-08-12T23:58:27.114" v="165" actId="47"/>
        <pc:sldMkLst>
          <pc:docMk/>
          <pc:sldMk cId="1251570070" sldId="353"/>
        </pc:sldMkLst>
        <pc:spChg chg="del">
          <ac:chgData name="Eugenia Chien" userId="86c755344b11d960" providerId="LiveId" clId="{0B90ACA7-DF3E-43DF-9F79-5D186D6BCB1D}" dt="2024-08-12T23:58:13.614" v="163"/>
          <ac:spMkLst>
            <pc:docMk/>
            <pc:sldMk cId="1251570070" sldId="353"/>
            <ac:spMk id="15" creationId="{5FB4329C-BF98-421E-8A0D-43A2CF95E1DC}"/>
          </ac:spMkLst>
        </pc:spChg>
        <pc:spChg chg="del">
          <ac:chgData name="Eugenia Chien" userId="86c755344b11d960" providerId="LiveId" clId="{0B90ACA7-DF3E-43DF-9F79-5D186D6BCB1D}" dt="2024-08-12T23:58:13.614" v="163"/>
          <ac:spMkLst>
            <pc:docMk/>
            <pc:sldMk cId="1251570070" sldId="353"/>
            <ac:spMk id="17" creationId="{F3CDC6B8-20F2-4C8D-8599-EC572C0BFF59}"/>
          </ac:spMkLst>
        </pc:spChg>
      </pc:sldChg>
      <pc:sldChg chg="delSp modSp add mod modTransition">
        <pc:chgData name="Eugenia Chien" userId="86c755344b11d960" providerId="LiveId" clId="{0B90ACA7-DF3E-43DF-9F79-5D186D6BCB1D}" dt="2024-08-13T00:13:13.143" v="241"/>
        <pc:sldMkLst>
          <pc:docMk/>
          <pc:sldMk cId="4146398787" sldId="354"/>
        </pc:sldMkLst>
        <pc:spChg chg="mod">
          <ac:chgData name="Eugenia Chien" userId="86c755344b11d960" providerId="LiveId" clId="{0B90ACA7-DF3E-43DF-9F79-5D186D6BCB1D}" dt="2024-08-12T23:58:37.907" v="196" actId="20577"/>
          <ac:spMkLst>
            <pc:docMk/>
            <pc:sldMk cId="4146398787" sldId="354"/>
            <ac:spMk id="2" creationId="{88B8FDAA-00CD-846E-A576-B59DFA73F988}"/>
          </ac:spMkLst>
        </pc:spChg>
        <pc:spChg chg="mod">
          <ac:chgData name="Eugenia Chien" userId="86c755344b11d960" providerId="LiveId" clId="{0B90ACA7-DF3E-43DF-9F79-5D186D6BCB1D}" dt="2024-08-12T23:59:54.659" v="211" actId="6549"/>
          <ac:spMkLst>
            <pc:docMk/>
            <pc:sldMk cId="4146398787" sldId="354"/>
            <ac:spMk id="4" creationId="{352B3B4A-6ED2-64D9-BEC7-1B6C66971286}"/>
          </ac:spMkLst>
        </pc:spChg>
        <pc:spChg chg="del">
          <ac:chgData name="Eugenia Chien" userId="86c755344b11d960" providerId="LiveId" clId="{0B90ACA7-DF3E-43DF-9F79-5D186D6BCB1D}" dt="2024-08-12T23:58:46.870" v="197" actId="478"/>
          <ac:spMkLst>
            <pc:docMk/>
            <pc:sldMk cId="4146398787" sldId="354"/>
            <ac:spMk id="6" creationId="{62FF1654-306D-262A-D360-5E5C2E6B39E3}"/>
          </ac:spMkLst>
        </pc:spChg>
      </pc:sldChg>
      <pc:sldChg chg="addSp delSp modSp add mod modTransition setBg modAnim">
        <pc:chgData name="Eugenia Chien" userId="86c755344b11d960" providerId="LiveId" clId="{0B90ACA7-DF3E-43DF-9F79-5D186D6BCB1D}" dt="2024-08-13T16:46:55.813" v="635"/>
        <pc:sldMkLst>
          <pc:docMk/>
          <pc:sldMk cId="3234797994" sldId="355"/>
        </pc:sldMkLst>
        <pc:spChg chg="del mod">
          <ac:chgData name="Eugenia Chien" userId="86c755344b11d960" providerId="LiveId" clId="{0B90ACA7-DF3E-43DF-9F79-5D186D6BCB1D}" dt="2024-08-13T16:14:54.770" v="320" actId="26606"/>
          <ac:spMkLst>
            <pc:docMk/>
            <pc:sldMk cId="3234797994" sldId="355"/>
            <ac:spMk id="3" creationId="{D4418541-7290-F1A9-2357-CA26E074EF45}"/>
          </ac:spMkLst>
        </pc:spChg>
        <pc:spChg chg="del">
          <ac:chgData name="Eugenia Chien" userId="86c755344b11d960" providerId="LiveId" clId="{0B90ACA7-DF3E-43DF-9F79-5D186D6BCB1D}" dt="2024-08-13T02:06:39.036" v="287" actId="26606"/>
          <ac:spMkLst>
            <pc:docMk/>
            <pc:sldMk cId="3234797994" sldId="355"/>
            <ac:spMk id="4" creationId="{1F0C2C0D-960E-18EB-5A7B-446EF9808638}"/>
          </ac:spMkLst>
        </pc:spChg>
        <pc:spChg chg="mod">
          <ac:chgData name="Eugenia Chien" userId="86c755344b11d960" providerId="LiveId" clId="{0B90ACA7-DF3E-43DF-9F79-5D186D6BCB1D}" dt="2024-08-13T16:15:32.510" v="323" actId="26606"/>
          <ac:spMkLst>
            <pc:docMk/>
            <pc:sldMk cId="3234797994" sldId="355"/>
            <ac:spMk id="12" creationId="{F64C0E11-7DE4-D558-C3EF-9B3C7A9BF17D}"/>
          </ac:spMkLst>
        </pc:spChg>
        <pc:spChg chg="del">
          <ac:chgData name="Eugenia Chien" userId="86c755344b11d960" providerId="LiveId" clId="{0B90ACA7-DF3E-43DF-9F79-5D186D6BCB1D}" dt="2024-08-13T02:06:39.036" v="287" actId="26606"/>
          <ac:spMkLst>
            <pc:docMk/>
            <pc:sldMk cId="3234797994" sldId="355"/>
            <ac:spMk id="46" creationId="{CCF043BA-0C52-4068-BCF5-2B2D89BA9D36}"/>
          </ac:spMkLst>
        </pc:spChg>
        <pc:spChg chg="add del">
          <ac:chgData name="Eugenia Chien" userId="86c755344b11d960" providerId="LiveId" clId="{0B90ACA7-DF3E-43DF-9F79-5D186D6BCB1D}" dt="2024-08-13T02:08:10.004" v="317" actId="26606"/>
          <ac:spMkLst>
            <pc:docMk/>
            <pc:sldMk cId="3234797994" sldId="355"/>
            <ac:spMk id="55" creationId="{D8AFD15B-CF29-4306-884F-47675092F91F}"/>
          </ac:spMkLst>
        </pc:spChg>
        <pc:spChg chg="add del">
          <ac:chgData name="Eugenia Chien" userId="86c755344b11d960" providerId="LiveId" clId="{0B90ACA7-DF3E-43DF-9F79-5D186D6BCB1D}" dt="2024-08-13T02:08:10.004" v="317" actId="26606"/>
          <ac:spMkLst>
            <pc:docMk/>
            <pc:sldMk cId="3234797994" sldId="355"/>
            <ac:spMk id="57" creationId="{96349AB3-1BD3-41E1-8979-1DBDCB5CDCF9}"/>
          </ac:spMkLst>
        </pc:spChg>
        <pc:spChg chg="add del">
          <ac:chgData name="Eugenia Chien" userId="86c755344b11d960" providerId="LiveId" clId="{0B90ACA7-DF3E-43DF-9F79-5D186D6BCB1D}" dt="2024-08-13T02:08:07.424" v="314" actId="26606"/>
          <ac:spMkLst>
            <pc:docMk/>
            <pc:sldMk cId="3234797994" sldId="355"/>
            <ac:spMk id="70" creationId="{D8AFD15B-CF29-4306-884F-47675092F91F}"/>
          </ac:spMkLst>
        </pc:spChg>
        <pc:spChg chg="add del">
          <ac:chgData name="Eugenia Chien" userId="86c755344b11d960" providerId="LiveId" clId="{0B90ACA7-DF3E-43DF-9F79-5D186D6BCB1D}" dt="2024-08-13T02:08:07.424" v="314" actId="26606"/>
          <ac:spMkLst>
            <pc:docMk/>
            <pc:sldMk cId="3234797994" sldId="355"/>
            <ac:spMk id="72" creationId="{7EC0D68F-F813-4414-800D-F8D4F0AB80BD}"/>
          </ac:spMkLst>
        </pc:spChg>
        <pc:spChg chg="add del">
          <ac:chgData name="Eugenia Chien" userId="86c755344b11d960" providerId="LiveId" clId="{0B90ACA7-DF3E-43DF-9F79-5D186D6BCB1D}" dt="2024-08-13T02:08:09.977" v="316" actId="26606"/>
          <ac:spMkLst>
            <pc:docMk/>
            <pc:sldMk cId="3234797994" sldId="355"/>
            <ac:spMk id="81" creationId="{2A0E4E09-FC02-4ADC-951A-3FFA90B6FE39}"/>
          </ac:spMkLst>
        </pc:spChg>
        <pc:spChg chg="add del">
          <ac:chgData name="Eugenia Chien" userId="86c755344b11d960" providerId="LiveId" clId="{0B90ACA7-DF3E-43DF-9F79-5D186D6BCB1D}" dt="2024-08-13T02:08:09.977" v="316" actId="26606"/>
          <ac:spMkLst>
            <pc:docMk/>
            <pc:sldMk cId="3234797994" sldId="355"/>
            <ac:spMk id="82" creationId="{E5821A2D-F010-4C2B-8819-23281D9C770F}"/>
          </ac:spMkLst>
        </pc:spChg>
        <pc:spChg chg="add del">
          <ac:chgData name="Eugenia Chien" userId="86c755344b11d960" providerId="LiveId" clId="{0B90ACA7-DF3E-43DF-9F79-5D186D6BCB1D}" dt="2024-08-13T16:15:32.526" v="324" actId="26606"/>
          <ac:spMkLst>
            <pc:docMk/>
            <pc:sldMk cId="3234797994" sldId="355"/>
            <ac:spMk id="88" creationId="{2A0E4E09-FC02-4ADC-951A-3FFA90B6FE39}"/>
          </ac:spMkLst>
        </pc:spChg>
        <pc:spChg chg="add del">
          <ac:chgData name="Eugenia Chien" userId="86c755344b11d960" providerId="LiveId" clId="{0B90ACA7-DF3E-43DF-9F79-5D186D6BCB1D}" dt="2024-08-13T16:15:32.526" v="324" actId="26606"/>
          <ac:spMkLst>
            <pc:docMk/>
            <pc:sldMk cId="3234797994" sldId="355"/>
            <ac:spMk id="89" creationId="{E5821A2D-F010-4C2B-8819-23281D9C770F}"/>
          </ac:spMkLst>
        </pc:spChg>
        <pc:spChg chg="add del">
          <ac:chgData name="Eugenia Chien" userId="86c755344b11d960" providerId="LiveId" clId="{0B90ACA7-DF3E-43DF-9F79-5D186D6BCB1D}" dt="2024-08-13T16:15:32.510" v="323" actId="26606"/>
          <ac:spMkLst>
            <pc:docMk/>
            <pc:sldMk cId="3234797994" sldId="355"/>
            <ac:spMk id="100" creationId="{2A0E4E09-FC02-4ADC-951A-3FFA90B6FE39}"/>
          </ac:spMkLst>
        </pc:spChg>
        <pc:spChg chg="add del">
          <ac:chgData name="Eugenia Chien" userId="86c755344b11d960" providerId="LiveId" clId="{0B90ACA7-DF3E-43DF-9F79-5D186D6BCB1D}" dt="2024-08-13T16:15:32.510" v="323" actId="26606"/>
          <ac:spMkLst>
            <pc:docMk/>
            <pc:sldMk cId="3234797994" sldId="355"/>
            <ac:spMk id="102" creationId="{E5821A2D-F010-4C2B-8819-23281D9C770F}"/>
          </ac:spMkLst>
        </pc:spChg>
        <pc:spChg chg="add">
          <ac:chgData name="Eugenia Chien" userId="86c755344b11d960" providerId="LiveId" clId="{0B90ACA7-DF3E-43DF-9F79-5D186D6BCB1D}" dt="2024-08-13T16:15:32.526" v="324" actId="26606"/>
          <ac:spMkLst>
            <pc:docMk/>
            <pc:sldMk cId="3234797994" sldId="355"/>
            <ac:spMk id="108" creationId="{2A0E4E09-FC02-4ADC-951A-3FFA90B6FE39}"/>
          </ac:spMkLst>
        </pc:spChg>
        <pc:spChg chg="add">
          <ac:chgData name="Eugenia Chien" userId="86c755344b11d960" providerId="LiveId" clId="{0B90ACA7-DF3E-43DF-9F79-5D186D6BCB1D}" dt="2024-08-13T16:15:32.526" v="324" actId="26606"/>
          <ac:spMkLst>
            <pc:docMk/>
            <pc:sldMk cId="3234797994" sldId="355"/>
            <ac:spMk id="109" creationId="{E5821A2D-F010-4C2B-8819-23281D9C770F}"/>
          </ac:spMkLst>
        </pc:spChg>
        <pc:grpChg chg="add del">
          <ac:chgData name="Eugenia Chien" userId="86c755344b11d960" providerId="LiveId" clId="{0B90ACA7-DF3E-43DF-9F79-5D186D6BCB1D}" dt="2024-08-13T02:08:10.004" v="317" actId="26606"/>
          <ac:grpSpMkLst>
            <pc:docMk/>
            <pc:sldMk cId="3234797994" sldId="355"/>
            <ac:grpSpMk id="51" creationId="{16DBFAD4-B5FC-442B-A283-381B01B195F7}"/>
          </ac:grpSpMkLst>
        </pc:grpChg>
        <pc:grpChg chg="add del">
          <ac:chgData name="Eugenia Chien" userId="86c755344b11d960" providerId="LiveId" clId="{0B90ACA7-DF3E-43DF-9F79-5D186D6BCB1D}" dt="2024-08-13T02:08:10.004" v="317" actId="26606"/>
          <ac:grpSpMkLst>
            <pc:docMk/>
            <pc:sldMk cId="3234797994" sldId="355"/>
            <ac:grpSpMk id="59" creationId="{54CA915D-BDF0-41F8-B00E-FB186EFF7BD6}"/>
          </ac:grpSpMkLst>
        </pc:grpChg>
        <pc:grpChg chg="add del">
          <ac:chgData name="Eugenia Chien" userId="86c755344b11d960" providerId="LiveId" clId="{0B90ACA7-DF3E-43DF-9F79-5D186D6BCB1D}" dt="2024-08-13T02:08:07.424" v="314" actId="26606"/>
          <ac:grpSpMkLst>
            <pc:docMk/>
            <pc:sldMk cId="3234797994" sldId="355"/>
            <ac:grpSpMk id="66" creationId="{EC78E3E1-BBBA-4058-AAEB-714F04B0257C}"/>
          </ac:grpSpMkLst>
        </pc:grpChg>
        <pc:grpChg chg="add del">
          <ac:chgData name="Eugenia Chien" userId="86c755344b11d960" providerId="LiveId" clId="{0B90ACA7-DF3E-43DF-9F79-5D186D6BCB1D}" dt="2024-08-13T02:08:07.424" v="314" actId="26606"/>
          <ac:grpSpMkLst>
            <pc:docMk/>
            <pc:sldMk cId="3234797994" sldId="355"/>
            <ac:grpSpMk id="74" creationId="{54CA915D-BDF0-41F8-B00E-FB186EFF7BD6}"/>
          </ac:grpSpMkLst>
        </pc:grpChg>
        <pc:grpChg chg="add del">
          <ac:chgData name="Eugenia Chien" userId="86c755344b11d960" providerId="LiveId" clId="{0B90ACA7-DF3E-43DF-9F79-5D186D6BCB1D}" dt="2024-08-13T02:08:09.977" v="316" actId="26606"/>
          <ac:grpSpMkLst>
            <pc:docMk/>
            <pc:sldMk cId="3234797994" sldId="355"/>
            <ac:grpSpMk id="78" creationId="{EC78E3E1-BBBA-4058-AAEB-714F04B0257C}"/>
          </ac:grpSpMkLst>
        </pc:grpChg>
        <pc:grpChg chg="add del">
          <ac:chgData name="Eugenia Chien" userId="86c755344b11d960" providerId="LiveId" clId="{0B90ACA7-DF3E-43DF-9F79-5D186D6BCB1D}" dt="2024-08-13T02:08:09.977" v="316" actId="26606"/>
          <ac:grpSpMkLst>
            <pc:docMk/>
            <pc:sldMk cId="3234797994" sldId="355"/>
            <ac:grpSpMk id="83" creationId="{D68B9961-F007-40D1-AF51-61B6DE5106CE}"/>
          </ac:grpSpMkLst>
        </pc:grpChg>
        <pc:grpChg chg="add del">
          <ac:chgData name="Eugenia Chien" userId="86c755344b11d960" providerId="LiveId" clId="{0B90ACA7-DF3E-43DF-9F79-5D186D6BCB1D}" dt="2024-08-13T02:08:29.203" v="318" actId="478"/>
          <ac:grpSpMkLst>
            <pc:docMk/>
            <pc:sldMk cId="3234797994" sldId="355"/>
            <ac:grpSpMk id="87" creationId="{EC78E3E1-BBBA-4058-AAEB-714F04B0257C}"/>
          </ac:grpSpMkLst>
        </pc:grpChg>
        <pc:grpChg chg="add del">
          <ac:chgData name="Eugenia Chien" userId="86c755344b11d960" providerId="LiveId" clId="{0B90ACA7-DF3E-43DF-9F79-5D186D6BCB1D}" dt="2024-08-13T02:08:39.415" v="319" actId="478"/>
          <ac:grpSpMkLst>
            <pc:docMk/>
            <pc:sldMk cId="3234797994" sldId="355"/>
            <ac:grpSpMk id="90" creationId="{D68B9961-F007-40D1-AF51-61B6DE5106CE}"/>
          </ac:grpSpMkLst>
        </pc:grpChg>
        <pc:grpChg chg="add del">
          <ac:chgData name="Eugenia Chien" userId="86c755344b11d960" providerId="LiveId" clId="{0B90ACA7-DF3E-43DF-9F79-5D186D6BCB1D}" dt="2024-08-13T16:15:32.510" v="323" actId="26606"/>
          <ac:grpSpMkLst>
            <pc:docMk/>
            <pc:sldMk cId="3234797994" sldId="355"/>
            <ac:grpSpMk id="96" creationId="{EC78E3E1-BBBA-4058-AAEB-714F04B0257C}"/>
          </ac:grpSpMkLst>
        </pc:grpChg>
        <pc:grpChg chg="add del">
          <ac:chgData name="Eugenia Chien" userId="86c755344b11d960" providerId="LiveId" clId="{0B90ACA7-DF3E-43DF-9F79-5D186D6BCB1D}" dt="2024-08-13T16:15:32.510" v="323" actId="26606"/>
          <ac:grpSpMkLst>
            <pc:docMk/>
            <pc:sldMk cId="3234797994" sldId="355"/>
            <ac:grpSpMk id="104" creationId="{D68B9961-F007-40D1-AF51-61B6DE5106CE}"/>
          </ac:grpSpMkLst>
        </pc:grpChg>
        <pc:graphicFrameChg chg="add mod modGraphic">
          <ac:chgData name="Eugenia Chien" userId="86c755344b11d960" providerId="LiveId" clId="{0B90ACA7-DF3E-43DF-9F79-5D186D6BCB1D}" dt="2024-08-13T16:22:49.708" v="507" actId="20577"/>
          <ac:graphicFrameMkLst>
            <pc:docMk/>
            <pc:sldMk cId="3234797994" sldId="355"/>
            <ac:graphicFrameMk id="91" creationId="{16C9751A-447B-6AC8-538A-8CA0F277454E}"/>
          </ac:graphicFrameMkLst>
        </pc:graphicFrameChg>
        <pc:picChg chg="mod">
          <ac:chgData name="Eugenia Chien" userId="86c755344b11d960" providerId="LiveId" clId="{0B90ACA7-DF3E-43DF-9F79-5D186D6BCB1D}" dt="2024-08-13T02:08:10.004" v="317" actId="26606"/>
          <ac:picMkLst>
            <pc:docMk/>
            <pc:sldMk cId="3234797994" sldId="355"/>
            <ac:picMk id="13" creationId="{06CC7187-0D55-8D17-DB17-83EAB1EF8D05}"/>
          </ac:picMkLst>
        </pc:picChg>
      </pc:sldChg>
      <pc:sldChg chg="new del">
        <pc:chgData name="Eugenia Chien" userId="86c755344b11d960" providerId="LiveId" clId="{0B90ACA7-DF3E-43DF-9F79-5D186D6BCB1D}" dt="2024-08-13T16:30:06.769" v="564" actId="47"/>
        <pc:sldMkLst>
          <pc:docMk/>
          <pc:sldMk cId="3712071831" sldId="356"/>
        </pc:sldMkLst>
      </pc:sldChg>
      <pc:sldChg chg="addSp delSp modSp new mod ord modTransition setBg modAnim">
        <pc:chgData name="Eugenia Chien" userId="86c755344b11d960" providerId="LiveId" clId="{0B90ACA7-DF3E-43DF-9F79-5D186D6BCB1D}" dt="2024-08-13T17:08:34.488" v="743" actId="14100"/>
        <pc:sldMkLst>
          <pc:docMk/>
          <pc:sldMk cId="1422045621" sldId="357"/>
        </pc:sldMkLst>
        <pc:spChg chg="del">
          <ac:chgData name="Eugenia Chien" userId="86c755344b11d960" providerId="LiveId" clId="{0B90ACA7-DF3E-43DF-9F79-5D186D6BCB1D}" dt="2024-08-13T16:32:15.735" v="585" actId="478"/>
          <ac:spMkLst>
            <pc:docMk/>
            <pc:sldMk cId="1422045621" sldId="357"/>
            <ac:spMk id="2" creationId="{1C2E329F-0014-720E-567C-3C1E10867F89}"/>
          </ac:spMkLst>
        </pc:spChg>
        <pc:spChg chg="add del mod">
          <ac:chgData name="Eugenia Chien" userId="86c755344b11d960" providerId="LiveId" clId="{0B90ACA7-DF3E-43DF-9F79-5D186D6BCB1D}" dt="2024-08-13T17:01:25.556" v="705"/>
          <ac:spMkLst>
            <pc:docMk/>
            <pc:sldMk cId="1422045621" sldId="357"/>
            <ac:spMk id="5" creationId="{FDCF90EE-9706-7EDF-CB3C-23664AF3F286}"/>
          </ac:spMkLst>
        </pc:spChg>
        <pc:spChg chg="add mod">
          <ac:chgData name="Eugenia Chien" userId="86c755344b11d960" providerId="LiveId" clId="{0B90ACA7-DF3E-43DF-9F79-5D186D6BCB1D}" dt="2024-08-13T17:08:34.488" v="743" actId="14100"/>
          <ac:spMkLst>
            <pc:docMk/>
            <pc:sldMk cId="1422045621" sldId="357"/>
            <ac:spMk id="6" creationId="{C9C8C803-7154-C892-A8D9-A28D02584BC6}"/>
          </ac:spMkLst>
        </pc:spChg>
        <pc:picChg chg="add mod">
          <ac:chgData name="Eugenia Chien" userId="86c755344b11d960" providerId="LiveId" clId="{0B90ACA7-DF3E-43DF-9F79-5D186D6BCB1D}" dt="2024-08-13T16:51:01.784" v="644" actId="1076"/>
          <ac:picMkLst>
            <pc:docMk/>
            <pc:sldMk cId="1422045621" sldId="357"/>
            <ac:picMk id="4" creationId="{7B15F5F5-5B88-C038-720B-AA63440A70BD}"/>
          </ac:picMkLst>
        </pc:picChg>
      </pc:sldChg>
      <pc:sldMasterChg chg="delSldLayout">
        <pc:chgData name="Eugenia Chien" userId="86c755344b11d960" providerId="LiveId" clId="{0B90ACA7-DF3E-43DF-9F79-5D186D6BCB1D}" dt="2024-08-13T00:12:45.584" v="237" actId="47"/>
        <pc:sldMasterMkLst>
          <pc:docMk/>
          <pc:sldMasterMk cId="2422269382" sldId="2147483733"/>
        </pc:sldMasterMkLst>
        <pc:sldLayoutChg chg="del">
          <pc:chgData name="Eugenia Chien" userId="86c755344b11d960" providerId="LiveId" clId="{0B90ACA7-DF3E-43DF-9F79-5D186D6BCB1D}" dt="2024-08-13T00:12:41.742" v="234" actId="47"/>
          <pc:sldLayoutMkLst>
            <pc:docMk/>
            <pc:sldMasterMk cId="2422269382" sldId="2147483733"/>
            <pc:sldLayoutMk cId="3344521791" sldId="2147483751"/>
          </pc:sldLayoutMkLst>
        </pc:sldLayoutChg>
        <pc:sldLayoutChg chg="del">
          <pc:chgData name="Eugenia Chien" userId="86c755344b11d960" providerId="LiveId" clId="{0B90ACA7-DF3E-43DF-9F79-5D186D6BCB1D}" dt="2024-08-13T00:12:42.970" v="235" actId="47"/>
          <pc:sldLayoutMkLst>
            <pc:docMk/>
            <pc:sldMasterMk cId="2422269382" sldId="2147483733"/>
            <pc:sldLayoutMk cId="888511237" sldId="2147483752"/>
          </pc:sldLayoutMkLst>
        </pc:sldLayoutChg>
        <pc:sldLayoutChg chg="del">
          <pc:chgData name="Eugenia Chien" userId="86c755344b11d960" providerId="LiveId" clId="{0B90ACA7-DF3E-43DF-9F79-5D186D6BCB1D}" dt="2024-08-13T00:12:44.429" v="236" actId="47"/>
          <pc:sldLayoutMkLst>
            <pc:docMk/>
            <pc:sldMasterMk cId="2422269382" sldId="2147483733"/>
            <pc:sldLayoutMk cId="3737129753" sldId="2147483753"/>
          </pc:sldLayoutMkLst>
        </pc:sldLayoutChg>
        <pc:sldLayoutChg chg="del">
          <pc:chgData name="Eugenia Chien" userId="86c755344b11d960" providerId="LiveId" clId="{0B90ACA7-DF3E-43DF-9F79-5D186D6BCB1D}" dt="2024-08-13T00:12:45.584" v="237" actId="47"/>
          <pc:sldLayoutMkLst>
            <pc:docMk/>
            <pc:sldMasterMk cId="2422269382" sldId="2147483733"/>
            <pc:sldLayoutMk cId="4206590580" sldId="214748375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75DA7-1456-4BB8-86C0-1F0B0410E44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379A7-65D5-48FB-9D92-6B385418CD70}">
      <dgm:prSet/>
      <dgm:spPr/>
      <dgm:t>
        <a:bodyPr/>
        <a:lstStyle/>
        <a:p>
          <a:r>
            <a:rPr lang="en-US" b="0" i="0" dirty="0"/>
            <a:t>1994 thru 2014, California had most sightings of UFOs – 8,081 or 13.8% of all 50 states. Concentrated in Los Angeles area, and mostly in year 2012. </a:t>
          </a:r>
          <a:endParaRPr lang="en-US" dirty="0"/>
        </a:p>
      </dgm:t>
    </dgm:pt>
    <dgm:pt modelId="{80068185-B90B-45DA-91A8-C28045F561E7}" type="parTrans" cxnId="{4885A776-8A50-4D18-8410-481F78B0299F}">
      <dgm:prSet/>
      <dgm:spPr/>
      <dgm:t>
        <a:bodyPr/>
        <a:lstStyle/>
        <a:p>
          <a:endParaRPr lang="en-US"/>
        </a:p>
      </dgm:t>
    </dgm:pt>
    <dgm:pt modelId="{10FA7B8B-E1B2-48F0-A4BA-3BB7013B4253}" type="sibTrans" cxnId="{4885A776-8A50-4D18-8410-481F78B0299F}">
      <dgm:prSet/>
      <dgm:spPr/>
      <dgm:t>
        <a:bodyPr/>
        <a:lstStyle/>
        <a:p>
          <a:endParaRPr lang="en-US"/>
        </a:p>
      </dgm:t>
    </dgm:pt>
    <dgm:pt modelId="{B3A39D56-E20D-409F-9D12-3455B11687C1}">
      <dgm:prSet/>
      <dgm:spPr/>
      <dgm:t>
        <a:bodyPr/>
        <a:lstStyle/>
        <a:p>
          <a:r>
            <a:rPr lang="en-US" b="0" i="0" dirty="0"/>
            <a:t>Sightings steadily increasing since 1994, peaking in 2012.</a:t>
          </a:r>
          <a:endParaRPr lang="en-US" dirty="0"/>
        </a:p>
      </dgm:t>
    </dgm:pt>
    <dgm:pt modelId="{4DAE6A0A-B535-47D0-AD58-75C61456CF97}" type="parTrans" cxnId="{2698B0C6-19FE-4F19-9D36-D0B9BBBFC951}">
      <dgm:prSet/>
      <dgm:spPr/>
      <dgm:t>
        <a:bodyPr/>
        <a:lstStyle/>
        <a:p>
          <a:endParaRPr lang="en-US"/>
        </a:p>
      </dgm:t>
    </dgm:pt>
    <dgm:pt modelId="{BE20C07C-3E2C-4FA9-9A04-A15F7014D193}" type="sibTrans" cxnId="{2698B0C6-19FE-4F19-9D36-D0B9BBBFC951}">
      <dgm:prSet/>
      <dgm:spPr/>
      <dgm:t>
        <a:bodyPr/>
        <a:lstStyle/>
        <a:p>
          <a:endParaRPr lang="en-US"/>
        </a:p>
      </dgm:t>
    </dgm:pt>
    <dgm:pt modelId="{75CA820F-7E50-4927-9293-D513804A160E}">
      <dgm:prSet/>
      <dgm:spPr/>
      <dgm:t>
        <a:bodyPr/>
        <a:lstStyle/>
        <a:p>
          <a:r>
            <a:rPr lang="en-US" b="0" i="0" dirty="0"/>
            <a:t>July had the highest number of sightings – 6,605 or 11.3% between 1994 – 2014.</a:t>
          </a:r>
          <a:endParaRPr lang="en-US" dirty="0"/>
        </a:p>
      </dgm:t>
    </dgm:pt>
    <dgm:pt modelId="{01E9BE3E-442A-4D35-91C2-6677898A4723}" type="parTrans" cxnId="{90EBE768-C059-44F2-A494-16B320C93966}">
      <dgm:prSet/>
      <dgm:spPr/>
      <dgm:t>
        <a:bodyPr/>
        <a:lstStyle/>
        <a:p>
          <a:endParaRPr lang="en-US"/>
        </a:p>
      </dgm:t>
    </dgm:pt>
    <dgm:pt modelId="{119E51CB-90E3-4636-85FA-5885DF1C95C8}" type="sibTrans" cxnId="{90EBE768-C059-44F2-A494-16B320C93966}">
      <dgm:prSet/>
      <dgm:spPr/>
      <dgm:t>
        <a:bodyPr/>
        <a:lstStyle/>
        <a:p>
          <a:endParaRPr lang="en-US"/>
        </a:p>
      </dgm:t>
    </dgm:pt>
    <dgm:pt modelId="{B5828D9F-BAE3-4BEE-A22F-13EED5194F9E}">
      <dgm:prSet/>
      <dgm:spPr/>
      <dgm:t>
        <a:bodyPr/>
        <a:lstStyle/>
        <a:p>
          <a:r>
            <a:rPr lang="en-US" b="0" i="0" dirty="0"/>
            <a:t>Saturday had the most sightings 10,419 or 17.8% and Monday the least 7,275 or 12.4%</a:t>
          </a:r>
          <a:endParaRPr lang="en-US" dirty="0"/>
        </a:p>
      </dgm:t>
    </dgm:pt>
    <dgm:pt modelId="{C25BFEF5-7BA8-4432-B4CC-B06A6B8E6121}" type="parTrans" cxnId="{7B9208F3-79A4-4C00-BE01-7D93717C18EF}">
      <dgm:prSet/>
      <dgm:spPr/>
      <dgm:t>
        <a:bodyPr/>
        <a:lstStyle/>
        <a:p>
          <a:endParaRPr lang="en-US"/>
        </a:p>
      </dgm:t>
    </dgm:pt>
    <dgm:pt modelId="{02B6D069-32FA-4D05-9185-1E4D588A7FC9}" type="sibTrans" cxnId="{7B9208F3-79A4-4C00-BE01-7D93717C18EF}">
      <dgm:prSet/>
      <dgm:spPr/>
      <dgm:t>
        <a:bodyPr/>
        <a:lstStyle/>
        <a:p>
          <a:endParaRPr lang="en-US"/>
        </a:p>
      </dgm:t>
    </dgm:pt>
    <dgm:pt modelId="{E8721DE0-E5EB-455B-AEFA-1E89311AE098}">
      <dgm:prSet/>
      <dgm:spPr/>
      <dgm:t>
        <a:bodyPr/>
        <a:lstStyle/>
        <a:p>
          <a:r>
            <a:rPr lang="en-US" b="0" i="0" dirty="0"/>
            <a:t>Sightings mostly between 6pm and 1am, peaking at 9pm</a:t>
          </a:r>
          <a:endParaRPr lang="en-US" dirty="0"/>
        </a:p>
      </dgm:t>
    </dgm:pt>
    <dgm:pt modelId="{60B3FF8C-B0F6-48B1-A6F0-598C55A6CB2D}" type="parTrans" cxnId="{6C7A0C19-159B-4061-BBC0-C2CCFC459170}">
      <dgm:prSet/>
      <dgm:spPr/>
      <dgm:t>
        <a:bodyPr/>
        <a:lstStyle/>
        <a:p>
          <a:endParaRPr lang="en-US"/>
        </a:p>
      </dgm:t>
    </dgm:pt>
    <dgm:pt modelId="{70F81098-8EB3-4CDA-8182-6F18B9BB2A9B}" type="sibTrans" cxnId="{6C7A0C19-159B-4061-BBC0-C2CCFC459170}">
      <dgm:prSet/>
      <dgm:spPr/>
      <dgm:t>
        <a:bodyPr/>
        <a:lstStyle/>
        <a:p>
          <a:endParaRPr lang="en-US"/>
        </a:p>
      </dgm:t>
    </dgm:pt>
    <dgm:pt modelId="{5B61FEC4-4563-4372-BE31-8ABA2398DE36}">
      <dgm:prSet/>
      <dgm:spPr/>
      <dgm:t>
        <a:bodyPr/>
        <a:lstStyle/>
        <a:p>
          <a:r>
            <a:rPr lang="en-US" b="0" i="0" dirty="0"/>
            <a:t>Out of the 7 categories of shapes, Luminous was by far the highest with 18,754 or 32%  vs the next highest of Circular with 12,438 or 21.2%. Formations had the lowest at 1,874 or 3.2%. </a:t>
          </a:r>
          <a:endParaRPr lang="en-US" dirty="0"/>
        </a:p>
      </dgm:t>
    </dgm:pt>
    <dgm:pt modelId="{FE5C95DA-0119-41D3-A348-6C4C71D2971F}" type="parTrans" cxnId="{B3263C91-86B2-421B-BFD3-EB314CA93B10}">
      <dgm:prSet/>
      <dgm:spPr/>
      <dgm:t>
        <a:bodyPr/>
        <a:lstStyle/>
        <a:p>
          <a:endParaRPr lang="en-US"/>
        </a:p>
      </dgm:t>
    </dgm:pt>
    <dgm:pt modelId="{7EE304FF-61BC-4346-B7A3-A0EEDB989D76}" type="sibTrans" cxnId="{B3263C91-86B2-421B-BFD3-EB314CA93B10}">
      <dgm:prSet/>
      <dgm:spPr/>
      <dgm:t>
        <a:bodyPr/>
        <a:lstStyle/>
        <a:p>
          <a:endParaRPr lang="en-US"/>
        </a:p>
      </dgm:t>
    </dgm:pt>
    <dgm:pt modelId="{26F64463-97BE-4DD4-8949-86E660D61021}" type="pres">
      <dgm:prSet presAssocID="{10575DA7-1456-4BB8-86C0-1F0B0410E44A}" presName="vert0" presStyleCnt="0">
        <dgm:presLayoutVars>
          <dgm:dir/>
          <dgm:animOne val="branch"/>
          <dgm:animLvl val="lvl"/>
        </dgm:presLayoutVars>
      </dgm:prSet>
      <dgm:spPr/>
    </dgm:pt>
    <dgm:pt modelId="{EE31EBBD-B798-49D6-B59A-80AB63AE252C}" type="pres">
      <dgm:prSet presAssocID="{1E8379A7-65D5-48FB-9D92-6B385418CD70}" presName="thickLine" presStyleLbl="alignNode1" presStyleIdx="0" presStyleCnt="6"/>
      <dgm:spPr/>
    </dgm:pt>
    <dgm:pt modelId="{CCB89089-D298-4D29-9E33-2FB5FB32519F}" type="pres">
      <dgm:prSet presAssocID="{1E8379A7-65D5-48FB-9D92-6B385418CD70}" presName="horz1" presStyleCnt="0"/>
      <dgm:spPr/>
    </dgm:pt>
    <dgm:pt modelId="{205B7E5E-59D8-438C-BA9A-7ADBF4974E4F}" type="pres">
      <dgm:prSet presAssocID="{1E8379A7-65D5-48FB-9D92-6B385418CD70}" presName="tx1" presStyleLbl="revTx" presStyleIdx="0" presStyleCnt="6"/>
      <dgm:spPr/>
    </dgm:pt>
    <dgm:pt modelId="{37C0A170-6B7D-423A-A888-17A8E71BA515}" type="pres">
      <dgm:prSet presAssocID="{1E8379A7-65D5-48FB-9D92-6B385418CD70}" presName="vert1" presStyleCnt="0"/>
      <dgm:spPr/>
    </dgm:pt>
    <dgm:pt modelId="{81E27FD0-86A7-4240-94B6-21F18649F4B4}" type="pres">
      <dgm:prSet presAssocID="{B5828D9F-BAE3-4BEE-A22F-13EED5194F9E}" presName="thickLine" presStyleLbl="alignNode1" presStyleIdx="1" presStyleCnt="6"/>
      <dgm:spPr/>
    </dgm:pt>
    <dgm:pt modelId="{FFA2B2A8-4CA0-4B72-BDCD-6F793F77DF94}" type="pres">
      <dgm:prSet presAssocID="{B5828D9F-BAE3-4BEE-A22F-13EED5194F9E}" presName="horz1" presStyleCnt="0"/>
      <dgm:spPr/>
    </dgm:pt>
    <dgm:pt modelId="{BAC5180B-E717-4972-9E31-059043FF63B1}" type="pres">
      <dgm:prSet presAssocID="{B5828D9F-BAE3-4BEE-A22F-13EED5194F9E}" presName="tx1" presStyleLbl="revTx" presStyleIdx="1" presStyleCnt="6"/>
      <dgm:spPr/>
    </dgm:pt>
    <dgm:pt modelId="{33FB5729-218C-4585-8FC3-65C8C67821B5}" type="pres">
      <dgm:prSet presAssocID="{B5828D9F-BAE3-4BEE-A22F-13EED5194F9E}" presName="vert1" presStyleCnt="0"/>
      <dgm:spPr/>
    </dgm:pt>
    <dgm:pt modelId="{16EBD667-7330-451C-8085-0CEE4F8C7AFB}" type="pres">
      <dgm:prSet presAssocID="{E8721DE0-E5EB-455B-AEFA-1E89311AE098}" presName="thickLine" presStyleLbl="alignNode1" presStyleIdx="2" presStyleCnt="6"/>
      <dgm:spPr/>
    </dgm:pt>
    <dgm:pt modelId="{C23EB113-843F-42A0-A41E-596EC9DA8A5D}" type="pres">
      <dgm:prSet presAssocID="{E8721DE0-E5EB-455B-AEFA-1E89311AE098}" presName="horz1" presStyleCnt="0"/>
      <dgm:spPr/>
    </dgm:pt>
    <dgm:pt modelId="{51DF4C32-EA67-4B2B-999A-4E4C7F55B923}" type="pres">
      <dgm:prSet presAssocID="{E8721DE0-E5EB-455B-AEFA-1E89311AE098}" presName="tx1" presStyleLbl="revTx" presStyleIdx="2" presStyleCnt="6"/>
      <dgm:spPr/>
    </dgm:pt>
    <dgm:pt modelId="{EBA3907D-A803-41B3-A398-2D19DEC916A3}" type="pres">
      <dgm:prSet presAssocID="{E8721DE0-E5EB-455B-AEFA-1E89311AE098}" presName="vert1" presStyleCnt="0"/>
      <dgm:spPr/>
    </dgm:pt>
    <dgm:pt modelId="{8B5E3E6D-58A0-481E-B8B2-99D542E5D12B}" type="pres">
      <dgm:prSet presAssocID="{B3A39D56-E20D-409F-9D12-3455B11687C1}" presName="thickLine" presStyleLbl="alignNode1" presStyleIdx="3" presStyleCnt="6"/>
      <dgm:spPr/>
    </dgm:pt>
    <dgm:pt modelId="{E8A8E74B-DDC1-4634-A848-863C17155F77}" type="pres">
      <dgm:prSet presAssocID="{B3A39D56-E20D-409F-9D12-3455B11687C1}" presName="horz1" presStyleCnt="0"/>
      <dgm:spPr/>
    </dgm:pt>
    <dgm:pt modelId="{B01F88F8-D5F8-43F1-93E2-0DFE24303C35}" type="pres">
      <dgm:prSet presAssocID="{B3A39D56-E20D-409F-9D12-3455B11687C1}" presName="tx1" presStyleLbl="revTx" presStyleIdx="3" presStyleCnt="6"/>
      <dgm:spPr/>
    </dgm:pt>
    <dgm:pt modelId="{04603377-C94F-495C-BF6E-67D6401D81DD}" type="pres">
      <dgm:prSet presAssocID="{B3A39D56-E20D-409F-9D12-3455B11687C1}" presName="vert1" presStyleCnt="0"/>
      <dgm:spPr/>
    </dgm:pt>
    <dgm:pt modelId="{ED641AE8-C98E-4D78-BF88-FA7FED32A90F}" type="pres">
      <dgm:prSet presAssocID="{75CA820F-7E50-4927-9293-D513804A160E}" presName="thickLine" presStyleLbl="alignNode1" presStyleIdx="4" presStyleCnt="6"/>
      <dgm:spPr/>
    </dgm:pt>
    <dgm:pt modelId="{D405FCBD-742F-4CF2-811F-4F0A72B981B8}" type="pres">
      <dgm:prSet presAssocID="{75CA820F-7E50-4927-9293-D513804A160E}" presName="horz1" presStyleCnt="0"/>
      <dgm:spPr/>
    </dgm:pt>
    <dgm:pt modelId="{E1B83AA6-E86B-48EB-A3D5-A444CD49A3F1}" type="pres">
      <dgm:prSet presAssocID="{75CA820F-7E50-4927-9293-D513804A160E}" presName="tx1" presStyleLbl="revTx" presStyleIdx="4" presStyleCnt="6"/>
      <dgm:spPr/>
    </dgm:pt>
    <dgm:pt modelId="{72D31D22-84D8-4A8C-B3A0-03393D219D81}" type="pres">
      <dgm:prSet presAssocID="{75CA820F-7E50-4927-9293-D513804A160E}" presName="vert1" presStyleCnt="0"/>
      <dgm:spPr/>
    </dgm:pt>
    <dgm:pt modelId="{46A16D9D-EB2F-4CCD-BCF3-7308D1A9541E}" type="pres">
      <dgm:prSet presAssocID="{5B61FEC4-4563-4372-BE31-8ABA2398DE36}" presName="thickLine" presStyleLbl="alignNode1" presStyleIdx="5" presStyleCnt="6"/>
      <dgm:spPr/>
    </dgm:pt>
    <dgm:pt modelId="{DDFB0FBA-146F-4FD3-A660-0408DFA633AD}" type="pres">
      <dgm:prSet presAssocID="{5B61FEC4-4563-4372-BE31-8ABA2398DE36}" presName="horz1" presStyleCnt="0"/>
      <dgm:spPr/>
    </dgm:pt>
    <dgm:pt modelId="{77C64AA2-D4EE-4952-A24E-00F95DB7EDC1}" type="pres">
      <dgm:prSet presAssocID="{5B61FEC4-4563-4372-BE31-8ABA2398DE36}" presName="tx1" presStyleLbl="revTx" presStyleIdx="5" presStyleCnt="6"/>
      <dgm:spPr/>
    </dgm:pt>
    <dgm:pt modelId="{7A1420D2-0A4F-4AC3-B4F5-80D48322071C}" type="pres">
      <dgm:prSet presAssocID="{5B61FEC4-4563-4372-BE31-8ABA2398DE36}" presName="vert1" presStyleCnt="0"/>
      <dgm:spPr/>
    </dgm:pt>
  </dgm:ptLst>
  <dgm:cxnLst>
    <dgm:cxn modelId="{6C7A0C19-159B-4061-BBC0-C2CCFC459170}" srcId="{10575DA7-1456-4BB8-86C0-1F0B0410E44A}" destId="{E8721DE0-E5EB-455B-AEFA-1E89311AE098}" srcOrd="2" destOrd="0" parTransId="{60B3FF8C-B0F6-48B1-A6F0-598C55A6CB2D}" sibTransId="{70F81098-8EB3-4CDA-8182-6F18B9BB2A9B}"/>
    <dgm:cxn modelId="{90EBE768-C059-44F2-A494-16B320C93966}" srcId="{10575DA7-1456-4BB8-86C0-1F0B0410E44A}" destId="{75CA820F-7E50-4927-9293-D513804A160E}" srcOrd="4" destOrd="0" parTransId="{01E9BE3E-442A-4D35-91C2-6677898A4723}" sibTransId="{119E51CB-90E3-4636-85FA-5885DF1C95C8}"/>
    <dgm:cxn modelId="{4885A776-8A50-4D18-8410-481F78B0299F}" srcId="{10575DA7-1456-4BB8-86C0-1F0B0410E44A}" destId="{1E8379A7-65D5-48FB-9D92-6B385418CD70}" srcOrd="0" destOrd="0" parTransId="{80068185-B90B-45DA-91A8-C28045F561E7}" sibTransId="{10FA7B8B-E1B2-48F0-A4BA-3BB7013B4253}"/>
    <dgm:cxn modelId="{A4170358-D243-4213-9F15-7A239055E146}" type="presOf" srcId="{1E8379A7-65D5-48FB-9D92-6B385418CD70}" destId="{205B7E5E-59D8-438C-BA9A-7ADBF4974E4F}" srcOrd="0" destOrd="0" presId="urn:microsoft.com/office/officeart/2008/layout/LinedList"/>
    <dgm:cxn modelId="{B3263C91-86B2-421B-BFD3-EB314CA93B10}" srcId="{10575DA7-1456-4BB8-86C0-1F0B0410E44A}" destId="{5B61FEC4-4563-4372-BE31-8ABA2398DE36}" srcOrd="5" destOrd="0" parTransId="{FE5C95DA-0119-41D3-A348-6C4C71D2971F}" sibTransId="{7EE304FF-61BC-4346-B7A3-A0EEDB989D76}"/>
    <dgm:cxn modelId="{181A6D9F-8758-4678-B73F-AD301BBF15E9}" type="presOf" srcId="{75CA820F-7E50-4927-9293-D513804A160E}" destId="{E1B83AA6-E86B-48EB-A3D5-A444CD49A3F1}" srcOrd="0" destOrd="0" presId="urn:microsoft.com/office/officeart/2008/layout/LinedList"/>
    <dgm:cxn modelId="{9C4208A5-04D3-43D4-B8D8-6337AE87D568}" type="presOf" srcId="{B3A39D56-E20D-409F-9D12-3455B11687C1}" destId="{B01F88F8-D5F8-43F1-93E2-0DFE24303C35}" srcOrd="0" destOrd="0" presId="urn:microsoft.com/office/officeart/2008/layout/LinedList"/>
    <dgm:cxn modelId="{3C9129AE-E36F-4CD2-86B4-3F8108DD5CBB}" type="presOf" srcId="{E8721DE0-E5EB-455B-AEFA-1E89311AE098}" destId="{51DF4C32-EA67-4B2B-999A-4E4C7F55B923}" srcOrd="0" destOrd="0" presId="urn:microsoft.com/office/officeart/2008/layout/LinedList"/>
    <dgm:cxn modelId="{61BF71C1-4C49-4FAB-8536-E072041EBFAF}" type="presOf" srcId="{5B61FEC4-4563-4372-BE31-8ABA2398DE36}" destId="{77C64AA2-D4EE-4952-A24E-00F95DB7EDC1}" srcOrd="0" destOrd="0" presId="urn:microsoft.com/office/officeart/2008/layout/LinedList"/>
    <dgm:cxn modelId="{2698B0C6-19FE-4F19-9D36-D0B9BBBFC951}" srcId="{10575DA7-1456-4BB8-86C0-1F0B0410E44A}" destId="{B3A39D56-E20D-409F-9D12-3455B11687C1}" srcOrd="3" destOrd="0" parTransId="{4DAE6A0A-B535-47D0-AD58-75C61456CF97}" sibTransId="{BE20C07C-3E2C-4FA9-9A04-A15F7014D193}"/>
    <dgm:cxn modelId="{F9A37ECE-31A4-4767-A20A-55E1FF440D47}" type="presOf" srcId="{B5828D9F-BAE3-4BEE-A22F-13EED5194F9E}" destId="{BAC5180B-E717-4972-9E31-059043FF63B1}" srcOrd="0" destOrd="0" presId="urn:microsoft.com/office/officeart/2008/layout/LinedList"/>
    <dgm:cxn modelId="{7B9208F3-79A4-4C00-BE01-7D93717C18EF}" srcId="{10575DA7-1456-4BB8-86C0-1F0B0410E44A}" destId="{B5828D9F-BAE3-4BEE-A22F-13EED5194F9E}" srcOrd="1" destOrd="0" parTransId="{C25BFEF5-7BA8-4432-B4CC-B06A6B8E6121}" sibTransId="{02B6D069-32FA-4D05-9185-1E4D588A7FC9}"/>
    <dgm:cxn modelId="{5D5C66F5-A757-4800-982C-CF0E3A7A2BF3}" type="presOf" srcId="{10575DA7-1456-4BB8-86C0-1F0B0410E44A}" destId="{26F64463-97BE-4DD4-8949-86E660D61021}" srcOrd="0" destOrd="0" presId="urn:microsoft.com/office/officeart/2008/layout/LinedList"/>
    <dgm:cxn modelId="{BDB9415A-6489-4F8A-A1E7-B6086E7B81D8}" type="presParOf" srcId="{26F64463-97BE-4DD4-8949-86E660D61021}" destId="{EE31EBBD-B798-49D6-B59A-80AB63AE252C}" srcOrd="0" destOrd="0" presId="urn:microsoft.com/office/officeart/2008/layout/LinedList"/>
    <dgm:cxn modelId="{35BE1BFE-FF90-419B-AF1A-8309B2A5B887}" type="presParOf" srcId="{26F64463-97BE-4DD4-8949-86E660D61021}" destId="{CCB89089-D298-4D29-9E33-2FB5FB32519F}" srcOrd="1" destOrd="0" presId="urn:microsoft.com/office/officeart/2008/layout/LinedList"/>
    <dgm:cxn modelId="{D650477C-999E-4AA7-AB78-A678F5FE2D40}" type="presParOf" srcId="{CCB89089-D298-4D29-9E33-2FB5FB32519F}" destId="{205B7E5E-59D8-438C-BA9A-7ADBF4974E4F}" srcOrd="0" destOrd="0" presId="urn:microsoft.com/office/officeart/2008/layout/LinedList"/>
    <dgm:cxn modelId="{D5A8EE2E-1471-4564-B19B-0A4B4A7D2C5D}" type="presParOf" srcId="{CCB89089-D298-4D29-9E33-2FB5FB32519F}" destId="{37C0A170-6B7D-423A-A888-17A8E71BA515}" srcOrd="1" destOrd="0" presId="urn:microsoft.com/office/officeart/2008/layout/LinedList"/>
    <dgm:cxn modelId="{4432074D-C4C6-4AE8-BBCD-D83665301EE4}" type="presParOf" srcId="{26F64463-97BE-4DD4-8949-86E660D61021}" destId="{81E27FD0-86A7-4240-94B6-21F18649F4B4}" srcOrd="2" destOrd="0" presId="urn:microsoft.com/office/officeart/2008/layout/LinedList"/>
    <dgm:cxn modelId="{7F694171-818D-4B4D-96DA-9CE45957BDB6}" type="presParOf" srcId="{26F64463-97BE-4DD4-8949-86E660D61021}" destId="{FFA2B2A8-4CA0-4B72-BDCD-6F793F77DF94}" srcOrd="3" destOrd="0" presId="urn:microsoft.com/office/officeart/2008/layout/LinedList"/>
    <dgm:cxn modelId="{936A0EA9-7F44-4828-824F-9652B15A0B65}" type="presParOf" srcId="{FFA2B2A8-4CA0-4B72-BDCD-6F793F77DF94}" destId="{BAC5180B-E717-4972-9E31-059043FF63B1}" srcOrd="0" destOrd="0" presId="urn:microsoft.com/office/officeart/2008/layout/LinedList"/>
    <dgm:cxn modelId="{F4B56124-352D-4AA5-9F3B-983049E8EF37}" type="presParOf" srcId="{FFA2B2A8-4CA0-4B72-BDCD-6F793F77DF94}" destId="{33FB5729-218C-4585-8FC3-65C8C67821B5}" srcOrd="1" destOrd="0" presId="urn:microsoft.com/office/officeart/2008/layout/LinedList"/>
    <dgm:cxn modelId="{AAF8814A-EA6C-4003-B7A3-45257D3A3B2B}" type="presParOf" srcId="{26F64463-97BE-4DD4-8949-86E660D61021}" destId="{16EBD667-7330-451C-8085-0CEE4F8C7AFB}" srcOrd="4" destOrd="0" presId="urn:microsoft.com/office/officeart/2008/layout/LinedList"/>
    <dgm:cxn modelId="{4AAF23B9-066D-4611-A0CC-FE6C6BED09F4}" type="presParOf" srcId="{26F64463-97BE-4DD4-8949-86E660D61021}" destId="{C23EB113-843F-42A0-A41E-596EC9DA8A5D}" srcOrd="5" destOrd="0" presId="urn:microsoft.com/office/officeart/2008/layout/LinedList"/>
    <dgm:cxn modelId="{9ADD10F5-9E85-4D22-A330-06567A481378}" type="presParOf" srcId="{C23EB113-843F-42A0-A41E-596EC9DA8A5D}" destId="{51DF4C32-EA67-4B2B-999A-4E4C7F55B923}" srcOrd="0" destOrd="0" presId="urn:microsoft.com/office/officeart/2008/layout/LinedList"/>
    <dgm:cxn modelId="{B455EF91-1961-480E-B438-F6C82B2A1710}" type="presParOf" srcId="{C23EB113-843F-42A0-A41E-596EC9DA8A5D}" destId="{EBA3907D-A803-41B3-A398-2D19DEC916A3}" srcOrd="1" destOrd="0" presId="urn:microsoft.com/office/officeart/2008/layout/LinedList"/>
    <dgm:cxn modelId="{A6C81967-219A-46A6-884D-F69A0E2C5426}" type="presParOf" srcId="{26F64463-97BE-4DD4-8949-86E660D61021}" destId="{8B5E3E6D-58A0-481E-B8B2-99D542E5D12B}" srcOrd="6" destOrd="0" presId="urn:microsoft.com/office/officeart/2008/layout/LinedList"/>
    <dgm:cxn modelId="{9E6609C7-20B9-41DD-811A-61741C6D40E7}" type="presParOf" srcId="{26F64463-97BE-4DD4-8949-86E660D61021}" destId="{E8A8E74B-DDC1-4634-A848-863C17155F77}" srcOrd="7" destOrd="0" presId="urn:microsoft.com/office/officeart/2008/layout/LinedList"/>
    <dgm:cxn modelId="{DBC8BAA0-5722-4704-BF81-3AAB24AF0619}" type="presParOf" srcId="{E8A8E74B-DDC1-4634-A848-863C17155F77}" destId="{B01F88F8-D5F8-43F1-93E2-0DFE24303C35}" srcOrd="0" destOrd="0" presId="urn:microsoft.com/office/officeart/2008/layout/LinedList"/>
    <dgm:cxn modelId="{EFD45507-F39E-47E7-923B-B3A789B6B7B8}" type="presParOf" srcId="{E8A8E74B-DDC1-4634-A848-863C17155F77}" destId="{04603377-C94F-495C-BF6E-67D6401D81DD}" srcOrd="1" destOrd="0" presId="urn:microsoft.com/office/officeart/2008/layout/LinedList"/>
    <dgm:cxn modelId="{00AA4544-BB4C-40AD-A00C-31D8A9F2E3DE}" type="presParOf" srcId="{26F64463-97BE-4DD4-8949-86E660D61021}" destId="{ED641AE8-C98E-4D78-BF88-FA7FED32A90F}" srcOrd="8" destOrd="0" presId="urn:microsoft.com/office/officeart/2008/layout/LinedList"/>
    <dgm:cxn modelId="{60A93BD6-0D12-4B4C-B496-1BC202C5F4BA}" type="presParOf" srcId="{26F64463-97BE-4DD4-8949-86E660D61021}" destId="{D405FCBD-742F-4CF2-811F-4F0A72B981B8}" srcOrd="9" destOrd="0" presId="urn:microsoft.com/office/officeart/2008/layout/LinedList"/>
    <dgm:cxn modelId="{24E0CF40-F474-4085-91B2-84826F32D81F}" type="presParOf" srcId="{D405FCBD-742F-4CF2-811F-4F0A72B981B8}" destId="{E1B83AA6-E86B-48EB-A3D5-A444CD49A3F1}" srcOrd="0" destOrd="0" presId="urn:microsoft.com/office/officeart/2008/layout/LinedList"/>
    <dgm:cxn modelId="{3B9DACF6-EAB1-464F-9C74-A7F49A8CF625}" type="presParOf" srcId="{D405FCBD-742F-4CF2-811F-4F0A72B981B8}" destId="{72D31D22-84D8-4A8C-B3A0-03393D219D81}" srcOrd="1" destOrd="0" presId="urn:microsoft.com/office/officeart/2008/layout/LinedList"/>
    <dgm:cxn modelId="{8425F90E-1AB6-45BE-9ED7-DB9A1F489D7A}" type="presParOf" srcId="{26F64463-97BE-4DD4-8949-86E660D61021}" destId="{46A16D9D-EB2F-4CCD-BCF3-7308D1A9541E}" srcOrd="10" destOrd="0" presId="urn:microsoft.com/office/officeart/2008/layout/LinedList"/>
    <dgm:cxn modelId="{C175E193-4ABF-42D7-95F6-8C44DE857470}" type="presParOf" srcId="{26F64463-97BE-4DD4-8949-86E660D61021}" destId="{DDFB0FBA-146F-4FD3-A660-0408DFA633AD}" srcOrd="11" destOrd="0" presId="urn:microsoft.com/office/officeart/2008/layout/LinedList"/>
    <dgm:cxn modelId="{45F3AEE5-1499-4D52-9429-19982AC2502A}" type="presParOf" srcId="{DDFB0FBA-146F-4FD3-A660-0408DFA633AD}" destId="{77C64AA2-D4EE-4952-A24E-00F95DB7EDC1}" srcOrd="0" destOrd="0" presId="urn:microsoft.com/office/officeart/2008/layout/LinedList"/>
    <dgm:cxn modelId="{E81B7B00-5E80-48B0-8681-B8FB9BDCF777}" type="presParOf" srcId="{DDFB0FBA-146F-4FD3-A660-0408DFA633AD}" destId="{7A1420D2-0A4F-4AC3-B4F5-80D48322071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1EBBD-B798-49D6-B59A-80AB63AE252C}">
      <dsp:nvSpPr>
        <dsp:cNvPr id="0" name=""/>
        <dsp:cNvSpPr/>
      </dsp:nvSpPr>
      <dsp:spPr>
        <a:xfrm>
          <a:off x="0" y="1814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B7E5E-59D8-438C-BA9A-7ADBF4974E4F}">
      <dsp:nvSpPr>
        <dsp:cNvPr id="0" name=""/>
        <dsp:cNvSpPr/>
      </dsp:nvSpPr>
      <dsp:spPr>
        <a:xfrm>
          <a:off x="0" y="1814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1994 thru 2014, California had most sightings of UFOs – 8,081 or 13.8% of all 50 states. Concentrated in Los Angeles area, and mostly in year 2012. </a:t>
          </a:r>
          <a:endParaRPr lang="en-US" sz="1200" kern="1200" dirty="0"/>
        </a:p>
      </dsp:txBody>
      <dsp:txXfrm>
        <a:off x="0" y="1814"/>
        <a:ext cx="4741962" cy="618662"/>
      </dsp:txXfrm>
    </dsp:sp>
    <dsp:sp modelId="{81E27FD0-86A7-4240-94B6-21F18649F4B4}">
      <dsp:nvSpPr>
        <dsp:cNvPr id="0" name=""/>
        <dsp:cNvSpPr/>
      </dsp:nvSpPr>
      <dsp:spPr>
        <a:xfrm>
          <a:off x="0" y="620476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5180B-E717-4972-9E31-059043FF63B1}">
      <dsp:nvSpPr>
        <dsp:cNvPr id="0" name=""/>
        <dsp:cNvSpPr/>
      </dsp:nvSpPr>
      <dsp:spPr>
        <a:xfrm>
          <a:off x="0" y="620476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Saturday had the most sightings 10,419 or 17.8% and Monday the least 7,275 or 12.4%</a:t>
          </a:r>
          <a:endParaRPr lang="en-US" sz="1200" kern="1200" dirty="0"/>
        </a:p>
      </dsp:txBody>
      <dsp:txXfrm>
        <a:off x="0" y="620476"/>
        <a:ext cx="4741962" cy="618662"/>
      </dsp:txXfrm>
    </dsp:sp>
    <dsp:sp modelId="{16EBD667-7330-451C-8085-0CEE4F8C7AFB}">
      <dsp:nvSpPr>
        <dsp:cNvPr id="0" name=""/>
        <dsp:cNvSpPr/>
      </dsp:nvSpPr>
      <dsp:spPr>
        <a:xfrm>
          <a:off x="0" y="1239139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F4C32-EA67-4B2B-999A-4E4C7F55B923}">
      <dsp:nvSpPr>
        <dsp:cNvPr id="0" name=""/>
        <dsp:cNvSpPr/>
      </dsp:nvSpPr>
      <dsp:spPr>
        <a:xfrm>
          <a:off x="0" y="1239139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Sightings mostly between 6pm and 1am, peaking at 9pm</a:t>
          </a:r>
          <a:endParaRPr lang="en-US" sz="1200" kern="1200" dirty="0"/>
        </a:p>
      </dsp:txBody>
      <dsp:txXfrm>
        <a:off x="0" y="1239139"/>
        <a:ext cx="4741962" cy="618662"/>
      </dsp:txXfrm>
    </dsp:sp>
    <dsp:sp modelId="{8B5E3E6D-58A0-481E-B8B2-99D542E5D12B}">
      <dsp:nvSpPr>
        <dsp:cNvPr id="0" name=""/>
        <dsp:cNvSpPr/>
      </dsp:nvSpPr>
      <dsp:spPr>
        <a:xfrm>
          <a:off x="0" y="1857801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F88F8-D5F8-43F1-93E2-0DFE24303C35}">
      <dsp:nvSpPr>
        <dsp:cNvPr id="0" name=""/>
        <dsp:cNvSpPr/>
      </dsp:nvSpPr>
      <dsp:spPr>
        <a:xfrm>
          <a:off x="0" y="1857801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Sightings steadily increasing since 1994, peaking in 2012.</a:t>
          </a:r>
          <a:endParaRPr lang="en-US" sz="1200" kern="1200" dirty="0"/>
        </a:p>
      </dsp:txBody>
      <dsp:txXfrm>
        <a:off x="0" y="1857801"/>
        <a:ext cx="4741962" cy="618662"/>
      </dsp:txXfrm>
    </dsp:sp>
    <dsp:sp modelId="{ED641AE8-C98E-4D78-BF88-FA7FED32A90F}">
      <dsp:nvSpPr>
        <dsp:cNvPr id="0" name=""/>
        <dsp:cNvSpPr/>
      </dsp:nvSpPr>
      <dsp:spPr>
        <a:xfrm>
          <a:off x="0" y="2476463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83AA6-E86B-48EB-A3D5-A444CD49A3F1}">
      <dsp:nvSpPr>
        <dsp:cNvPr id="0" name=""/>
        <dsp:cNvSpPr/>
      </dsp:nvSpPr>
      <dsp:spPr>
        <a:xfrm>
          <a:off x="0" y="2476463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July had the highest number of sightings – 6,605 or 11.3% between 1994 – 2014.</a:t>
          </a:r>
          <a:endParaRPr lang="en-US" sz="1200" kern="1200" dirty="0"/>
        </a:p>
      </dsp:txBody>
      <dsp:txXfrm>
        <a:off x="0" y="2476463"/>
        <a:ext cx="4741962" cy="618662"/>
      </dsp:txXfrm>
    </dsp:sp>
    <dsp:sp modelId="{46A16D9D-EB2F-4CCD-BCF3-7308D1A9541E}">
      <dsp:nvSpPr>
        <dsp:cNvPr id="0" name=""/>
        <dsp:cNvSpPr/>
      </dsp:nvSpPr>
      <dsp:spPr>
        <a:xfrm>
          <a:off x="0" y="3095126"/>
          <a:ext cx="474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64AA2-D4EE-4952-A24E-00F95DB7EDC1}">
      <dsp:nvSpPr>
        <dsp:cNvPr id="0" name=""/>
        <dsp:cNvSpPr/>
      </dsp:nvSpPr>
      <dsp:spPr>
        <a:xfrm>
          <a:off x="0" y="3095126"/>
          <a:ext cx="4741962" cy="61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Out of the 7 categories of shapes, Luminous was by far the highest with 18,754 or 32%  vs the next highest of Circular with 12,438 or 21.2%. Formations had the lowest at 1,874 or 3.2%. </a:t>
          </a:r>
          <a:endParaRPr lang="en-US" sz="1200" kern="1200" dirty="0"/>
        </a:p>
      </dsp:txBody>
      <dsp:txXfrm>
        <a:off x="0" y="3095126"/>
        <a:ext cx="4741962" cy="618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1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6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0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6494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8595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13446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323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3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87953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602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52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bbles and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0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70479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9426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4351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9DD4938-7060-E346-EEED-64AC482B6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5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1F2DAC-E423-CDE9-AAA4-CB75F2401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0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6316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83921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69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8" r:id="rId14"/>
    <p:sldLayoutId id="2147483749" r:id="rId15"/>
    <p:sldLayoutId id="2147483750" r:id="rId16"/>
    <p:sldLayoutId id="2147483755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hyperlink" Target="https://pixabay.com/illustrations/ufo-alien-spaceship-space-science-78265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kaggle.com/datasets/NUFORC/ufo-sightings?select=scrubbed.csv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openxmlformats.org/officeDocument/2006/relationships/hyperlink" Target="https://www.flerlagetwins.com/2017/02/ufo-sightings-of-2016-recreation-of_99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lotly.com/javascript/colorscales/#greens-colorscal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niversetoday.com/151971/a-new-plan-to-search-for-extraterrestrial-artifacts-at-earth-and-across-the-solar-system/" TargetMode="Externa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iiide.pythonanywhere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Data" Target="../diagrams/data1.xml"/><Relationship Id="rId5" Type="http://schemas.openxmlformats.org/officeDocument/2006/relationships/image" Target="../media/image16.svg"/><Relationship Id="rId10" Type="http://schemas.microsoft.com/office/2007/relationships/diagramDrawing" Target="../diagrams/drawing1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ng row of satellite dishes in the sunset">
            <a:extLst>
              <a:ext uri="{FF2B5EF4-FFF2-40B4-BE49-F238E27FC236}">
                <a16:creationId xmlns:a16="http://schemas.microsoft.com/office/drawing/2014/main" id="{34CE3E09-FB6F-40D9-E84F-718DE0C3E2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58" b="1077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err="1">
                <a:solidFill>
                  <a:srgbClr val="FFFFFF"/>
                </a:solidFill>
              </a:rPr>
              <a:t>Ufo</a:t>
            </a:r>
            <a:r>
              <a:rPr lang="en-US" sz="9600">
                <a:solidFill>
                  <a:srgbClr val="FFFFFF"/>
                </a:solidFill>
              </a:rPr>
              <a:t> sightings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60EFD-E6D3-B96F-D197-1E499CF6ADE1}"/>
              </a:ext>
            </a:extLst>
          </p:cNvPr>
          <p:cNvSpPr txBox="1"/>
          <p:nvPr/>
        </p:nvSpPr>
        <p:spPr>
          <a:xfrm>
            <a:off x="1048174" y="5041735"/>
            <a:ext cx="3006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3 Group 6</a:t>
            </a:r>
          </a:p>
          <a:p>
            <a:r>
              <a:rPr lang="en-US" dirty="0" err="1"/>
              <a:t>Samrawit</a:t>
            </a:r>
            <a:r>
              <a:rPr lang="en-US" dirty="0"/>
              <a:t> </a:t>
            </a:r>
            <a:r>
              <a:rPr lang="en-US" dirty="0" err="1"/>
              <a:t>Basazinew</a:t>
            </a:r>
            <a:endParaRPr lang="en-US" dirty="0"/>
          </a:p>
          <a:p>
            <a:r>
              <a:rPr lang="en-US" dirty="0"/>
              <a:t>Eugenia Chien</a:t>
            </a:r>
          </a:p>
          <a:p>
            <a:r>
              <a:rPr lang="en-US" dirty="0"/>
              <a:t>Drew Garza</a:t>
            </a:r>
          </a:p>
          <a:p>
            <a:r>
              <a:rPr lang="en-US" dirty="0"/>
              <a:t>Ben </a:t>
            </a:r>
            <a:r>
              <a:rPr lang="en-US" dirty="0" err="1"/>
              <a:t>Rosensweig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/>
          </p:cNvSpPr>
          <p:nvPr/>
        </p:nvSpPr>
        <p:spPr>
          <a:xfrm>
            <a:off x="1900673" y="633637"/>
            <a:ext cx="9227575" cy="329489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Any future work would address these aforementioned biases </a:t>
            </a:r>
            <a:r>
              <a:rPr lang="en-US" b="0" i="0" dirty="0">
                <a:solidFill>
                  <a:srgbClr val="D1D2D3"/>
                </a:solidFill>
                <a:effectLst/>
                <a:ea typeface="+mn-lt"/>
                <a:cs typeface="+mn-lt"/>
              </a:rPr>
              <a:t>and </a:t>
            </a: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limitations. 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Find a dataset that was conducted by a reputable agency.</a:t>
            </a:r>
            <a:endParaRPr lang="en-US" dirty="0"/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Sightings could be cross-referenced with coincidental events and phenomena </a:t>
            </a:r>
            <a:r>
              <a:rPr lang="en-US" b="0" i="0" dirty="0">
                <a:solidFill>
                  <a:srgbClr val="D1D2D3"/>
                </a:solidFill>
                <a:effectLst/>
                <a:ea typeface="+mn-lt"/>
                <a:cs typeface="+mn-lt"/>
              </a:rPr>
              <a:t>such as </a:t>
            </a: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weather events and military exercises. </a:t>
            </a:r>
            <a:endParaRPr lang="en-US" dirty="0"/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A simple interview exploring pre-existing personal convictions would also help contextualize </a:t>
            </a:r>
            <a:r>
              <a:rPr lang="en-US" b="0" i="0" dirty="0">
                <a:solidFill>
                  <a:srgbClr val="D1D2D3"/>
                </a:solidFill>
                <a:effectLst/>
                <a:ea typeface="+mn-lt"/>
                <a:cs typeface="+mn-lt"/>
              </a:rPr>
              <a:t>the </a:t>
            </a: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data</a:t>
            </a:r>
            <a:r>
              <a:rPr lang="en-US" b="0" i="0" dirty="0">
                <a:solidFill>
                  <a:srgbClr val="D1D2D3"/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9878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14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053" r="25727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1976" y="6089905"/>
            <a:ext cx="2709154" cy="283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Rockwell"/>
                <a:cs typeface="Arial"/>
              </a:rPr>
              <a:t>DATA-PT-EAST-APRIL-041524-MTTH-CONS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Two vintage UFOs throwing beam of light">
            <a:extLst>
              <a:ext uri="{FF2B5EF4-FFF2-40B4-BE49-F238E27FC236}">
                <a16:creationId xmlns:a16="http://schemas.microsoft.com/office/drawing/2014/main" id="{B520C53E-8329-74AB-5229-BCDE630B2E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b="2500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0091" y="3931219"/>
            <a:ext cx="3887653" cy="2402907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indent="-182880" algn="l"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Introduction of Dataset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Design Concepts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Research Questions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Live Demo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Analysis &amp; Conclusion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Limitations &amp; Bias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sz="4300" dirty="0"/>
              <a:t>Future work</a:t>
            </a:r>
          </a:p>
          <a:p>
            <a:pPr indent="-182880" algn="l"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  <a:p>
            <a:pPr indent="-182880" algn="l">
              <a:buFont typeface="Wingdings" pitchFamily="2" charset="2"/>
              <a:buChar char="§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white screen with many small text&#10;&#10;Description automatically generated with medium confidence">
            <a:extLst>
              <a:ext uri="{FF2B5EF4-FFF2-40B4-BE49-F238E27FC236}">
                <a16:creationId xmlns:a16="http://schemas.microsoft.com/office/drawing/2014/main" id="{EACA9550-E15F-6099-D8C0-F652C8A5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02" y="578526"/>
            <a:ext cx="10222994" cy="29135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614E6-90FB-5545-34CA-5B1B0BA0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642109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Dataset</a:t>
            </a:r>
            <a:br>
              <a:rPr lang="en-US" sz="5400" dirty="0"/>
            </a:br>
            <a:r>
              <a:rPr lang="en-US" sz="1100" b="0" dirty="0">
                <a:solidFill>
                  <a:srgbClr val="0070C0"/>
                </a:solidFill>
                <a:latin typeface="+mn-lt"/>
                <a:hlinkClick r:id="rId5"/>
              </a:rPr>
              <a:t>Link to Dataset</a:t>
            </a:r>
            <a:br>
              <a:rPr lang="en-US" sz="5400" dirty="0">
                <a:solidFill>
                  <a:srgbClr val="0070C0"/>
                </a:solidFill>
              </a:rPr>
            </a:b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600BF-D46C-5CAB-3913-4D71AB4F0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7920" y="4070606"/>
            <a:ext cx="4699221" cy="186694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Kaggle CSV file already scrubbed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This dataset contains over 80,000 reports of UFO sightings over the last century.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Data engineering: 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Light cleaning to remove nulls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Filter on U.S.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Filtered on shapes that were significant to data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Filtered on year &gt; 1994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8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 b="127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solidFill>
                  <a:srgbClr val="FFFFFF"/>
                </a:solidFill>
              </a:rPr>
              <a:t>Design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665072"/>
            <a:ext cx="5141171" cy="760705"/>
          </a:xfr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Credit : Ken </a:t>
            </a:r>
            <a:r>
              <a:rPr lang="en-US" sz="2200" dirty="0" err="1">
                <a:solidFill>
                  <a:srgbClr val="FFFFFF"/>
                </a:solidFill>
              </a:rPr>
              <a:t>Flerlage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  <a:hlinkClick r:id="rId9"/>
              </a:rPr>
              <a:t>Link to Ken </a:t>
            </a:r>
            <a:r>
              <a:rPr lang="en-US" sz="1000" dirty="0" err="1">
                <a:solidFill>
                  <a:srgbClr val="0070C0"/>
                </a:solidFill>
                <a:hlinkClick r:id="rId9"/>
              </a:rPr>
              <a:t>Flerlage</a:t>
            </a:r>
            <a:r>
              <a:rPr lang="en-US" sz="1000" dirty="0">
                <a:solidFill>
                  <a:srgbClr val="0070C0"/>
                </a:solidFill>
                <a:hlinkClick r:id="rId9"/>
              </a:rPr>
              <a:t> Website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Placeholder 21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1" r="4791"/>
          <a:stretch/>
        </p:blipFill>
        <p:spPr>
          <a:xfrm>
            <a:off x="219437" y="123433"/>
            <a:ext cx="11753125" cy="661113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 txBox="1">
            <a:spLocks/>
          </p:cNvSpPr>
          <p:nvPr/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9600"/>
              <a:t>Color scale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 txBox="1">
            <a:spLocks/>
          </p:cNvSpPr>
          <p:nvPr/>
        </p:nvSpPr>
        <p:spPr>
          <a:xfrm>
            <a:off x="1051560" y="4665072"/>
            <a:ext cx="3834205" cy="760705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FFFFFF"/>
                </a:solidFill>
              </a:rPr>
              <a:t>Greens</a:t>
            </a:r>
          </a:p>
          <a:p>
            <a:r>
              <a:rPr lang="en-US" sz="1000">
                <a:solidFill>
                  <a:srgbClr val="0070C0"/>
                </a:solidFill>
                <a:hlinkClick r:id="rId4"/>
              </a:rPr>
              <a:t>Link to Plotly Colorscale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3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1F0C2C0D-960E-18EB-5A7B-446EF9808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Research questions</a:t>
            </a:r>
          </a:p>
        </p:txBody>
      </p:sp>
      <p:pic>
        <p:nvPicPr>
          <p:cNvPr id="13" name="Picture Placeholder 12" descr="A black hole in a wall&#10;&#10;Description automatically generated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9158" r="28281" b="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What areas of the United States are most likely to have UFO sightings?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What days of the week and time of day do UFO sightings tend to occur?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What months / years have the highest occurrences of UFO sightings?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600" dirty="0">
                <a:solidFill>
                  <a:schemeClr val="bg1"/>
                </a:solidFill>
              </a:rPr>
              <a:t>What is the distribution of shapes observed from UFO sightings?</a:t>
            </a:r>
          </a:p>
        </p:txBody>
      </p:sp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Run with solid fill">
            <a:hlinkClick r:id="rId3"/>
            <a:extLst>
              <a:ext uri="{FF2B5EF4-FFF2-40B4-BE49-F238E27FC236}">
                <a16:creationId xmlns:a16="http://schemas.microsoft.com/office/drawing/2014/main" id="{7B15F5F5-5B88-C038-720B-AA63440A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337428" y="634365"/>
            <a:ext cx="1743075" cy="174307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9C8C803-7154-C892-A8D9-A28D02584BC6}"/>
              </a:ext>
            </a:extLst>
          </p:cNvPr>
          <p:cNvSpPr/>
          <p:nvPr/>
        </p:nvSpPr>
        <p:spPr>
          <a:xfrm>
            <a:off x="1627632" y="948118"/>
            <a:ext cx="2659570" cy="990410"/>
          </a:xfrm>
          <a:prstGeom prst="wedgeEllipseCallout">
            <a:avLst>
              <a:gd name="adj1" fmla="val 69793"/>
              <a:gd name="adj2" fmla="val -29303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Click me to go along for the ride!</a:t>
            </a:r>
          </a:p>
        </p:txBody>
      </p:sp>
    </p:spTree>
    <p:extLst>
      <p:ext uri="{BB962C8B-B14F-4D97-AF65-F5344CB8AC3E}">
        <p14:creationId xmlns:p14="http://schemas.microsoft.com/office/powerpoint/2010/main" val="142204562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45 0.66805 L -0.00924 -0.0557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Analysis / conclusions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Placeholder 12" descr="Outer Space Landscape with solid fill">
            <a:extLst>
              <a:ext uri="{FF2B5EF4-FFF2-40B4-BE49-F238E27FC236}">
                <a16:creationId xmlns:a16="http://schemas.microsoft.com/office/drawing/2014/main" id="{06CC7187-0D55-8D17-DB17-83EAB1EF8D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35" r="2635"/>
          <a:stretch/>
        </p:blipFill>
        <p:spPr>
          <a:xfrm>
            <a:off x="823396" y="1588220"/>
            <a:ext cx="3573675" cy="3772485"/>
          </a:xfrm>
          <a:prstGeom prst="rect">
            <a:avLst/>
          </a:prstGeom>
        </p:spPr>
      </p:pic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16C9751A-447B-6AC8-538A-8CA0F27745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644329"/>
              </p:ext>
            </p:extLst>
          </p:nvPr>
        </p:nvGraphicFramePr>
        <p:xfrm>
          <a:off x="6386286" y="2456596"/>
          <a:ext cx="4741962" cy="3715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347979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B4329C-BF98-421E-8A0D-43A2CF95E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CDC6B8-20F2-4C8D-8599-EC572C0B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8FDAA-00CD-846E-A576-B59DFA73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Limitations and bias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B3B4A-6ED2-64D9-BEC7-1B6C66971286}"/>
              </a:ext>
            </a:extLst>
          </p:cNvPr>
          <p:cNvSpPr>
            <a:spLocks/>
          </p:cNvSpPr>
          <p:nvPr/>
        </p:nvSpPr>
        <p:spPr>
          <a:xfrm>
            <a:off x="1900673" y="633637"/>
            <a:ext cx="3951945" cy="3294897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70205" lvl="1" defTabSz="370332">
              <a:spcAft>
                <a:spcPts val="600"/>
              </a:spcAft>
              <a:buClr>
                <a:srgbClr val="3F772B"/>
              </a:buClr>
            </a:pPr>
            <a:r>
              <a:rPr lang="en-US" sz="2400" dirty="0">
                <a:solidFill>
                  <a:srgbClr val="D1D2D3"/>
                </a:solidFill>
                <a:ea typeface="+mn-lt"/>
                <a:cs typeface="+mn-lt"/>
              </a:rPr>
              <a:t>Limitations</a:t>
            </a:r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Lack of contextual information </a:t>
            </a:r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Nearby Air Force bases conducting exercises, weather phenomena such as ball lightning, and celestial objects and events, including human-made ones, such as satellites and the International Space Station. </a:t>
            </a:r>
          </a:p>
          <a:p>
            <a:pPr marL="655955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1D2D3"/>
                </a:solidFill>
                <a:ea typeface="+mn-lt"/>
                <a:cs typeface="+mn-lt"/>
              </a:rPr>
              <a:t>Individual beliefs. Could compare those who were convinced the sighting was an alien spacecraft to those who simply did not know what they were seeing.</a:t>
            </a:r>
          </a:p>
          <a:p>
            <a:pPr marL="656082" lvl="1" indent="-285750" defTabSz="370332"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F1654-306D-262A-D360-5E5C2E6B39E3}"/>
              </a:ext>
            </a:extLst>
          </p:cNvPr>
          <p:cNvSpPr>
            <a:spLocks/>
          </p:cNvSpPr>
          <p:nvPr/>
        </p:nvSpPr>
        <p:spPr>
          <a:xfrm>
            <a:off x="6339380" y="633638"/>
            <a:ext cx="3951945" cy="3294897"/>
          </a:xfrm>
          <a:prstGeom prst="rect">
            <a:avLst/>
          </a:prstGeom>
        </p:spPr>
        <p:txBody>
          <a:bodyPr/>
          <a:lstStyle/>
          <a:p>
            <a:pPr marL="370205" lvl="1" defTabSz="370332">
              <a:lnSpc>
                <a:spcPct val="90000"/>
              </a:lnSpc>
              <a:spcAft>
                <a:spcPts val="600"/>
              </a:spcAft>
              <a:buClr>
                <a:srgbClr val="3F772B"/>
              </a:buClr>
            </a:pPr>
            <a:r>
              <a:rPr lang="en-US" sz="2000" dirty="0">
                <a:solidFill>
                  <a:srgbClr val="D1D2D3"/>
                </a:solidFill>
                <a:ea typeface="+mn-lt"/>
                <a:cs typeface="+mn-lt"/>
              </a:rPr>
              <a:t>Bias</a:t>
            </a:r>
          </a:p>
          <a:p>
            <a:pPr marL="655955" lvl="1" indent="-285750" defTabSz="370332">
              <a:lnSpc>
                <a:spcPct val="90000"/>
              </a:lnSpc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D1D2D3"/>
                </a:solidFill>
                <a:ea typeface="+mn-lt"/>
                <a:cs typeface="+mn-lt"/>
              </a:rPr>
              <a:t>All sightings were self-reported; could lead to inaccurate predictions. </a:t>
            </a:r>
          </a:p>
          <a:p>
            <a:pPr marL="655955" lvl="1" indent="-285750" defTabSz="370332">
              <a:lnSpc>
                <a:spcPct val="90000"/>
              </a:lnSpc>
              <a:spcAft>
                <a:spcPts val="600"/>
              </a:spcAft>
              <a:buClr>
                <a:srgbClr val="3F772B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D1D2D3"/>
                </a:solidFill>
                <a:ea typeface="+mn-lt"/>
                <a:cs typeface="+mn-lt"/>
              </a:rPr>
              <a:t>No way to verify an observation</a:t>
            </a:r>
          </a:p>
          <a:p>
            <a:pPr defTabSz="370332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16447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D646E0-DCC8-4209-B539-AA58186B6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97</TotalTime>
  <Words>446</Words>
  <Application>Microsoft Office PowerPoint</Application>
  <PresentationFormat>Widescreen</PresentationFormat>
  <Paragraphs>65</Paragraphs>
  <Slides>11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Wood Type</vt:lpstr>
      <vt:lpstr>Ufo sightings</vt:lpstr>
      <vt:lpstr>Agenda</vt:lpstr>
      <vt:lpstr>Dataset Link to Dataset </vt:lpstr>
      <vt:lpstr>Design concepts</vt:lpstr>
      <vt:lpstr>PowerPoint Presentation</vt:lpstr>
      <vt:lpstr>Research questions</vt:lpstr>
      <vt:lpstr>PowerPoint Presentation</vt:lpstr>
      <vt:lpstr>Analysis / conclusions</vt:lpstr>
      <vt:lpstr>Limitations and bias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Ufo sightings</dc:title>
  <dc:creator>Eugenia Chien</dc:creator>
  <cp:lastModifiedBy>Eugenia Chien</cp:lastModifiedBy>
  <cp:revision>26</cp:revision>
  <dcterms:created xsi:type="dcterms:W3CDTF">2024-08-11T22:04:16Z</dcterms:created>
  <dcterms:modified xsi:type="dcterms:W3CDTF">2024-08-18T18:56:55Z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